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3"/>
  </p:notesMasterIdLst>
  <p:handoutMasterIdLst>
    <p:handoutMasterId r:id="rId24"/>
  </p:handoutMasterIdLst>
  <p:sldIdLst>
    <p:sldId id="386" r:id="rId2"/>
    <p:sldId id="387" r:id="rId3"/>
    <p:sldId id="388" r:id="rId4"/>
    <p:sldId id="397" r:id="rId5"/>
    <p:sldId id="396" r:id="rId6"/>
    <p:sldId id="391" r:id="rId7"/>
    <p:sldId id="392" r:id="rId8"/>
    <p:sldId id="395" r:id="rId9"/>
    <p:sldId id="368" r:id="rId10"/>
    <p:sldId id="364" r:id="rId11"/>
    <p:sldId id="365" r:id="rId12"/>
    <p:sldId id="366" r:id="rId13"/>
    <p:sldId id="367" r:id="rId14"/>
    <p:sldId id="394" r:id="rId15"/>
    <p:sldId id="371" r:id="rId16"/>
    <p:sldId id="380" r:id="rId17"/>
    <p:sldId id="381" r:id="rId18"/>
    <p:sldId id="382" r:id="rId19"/>
    <p:sldId id="383" r:id="rId20"/>
    <p:sldId id="393" r:id="rId21"/>
    <p:sldId id="38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E5F"/>
    <a:srgbClr val="29499A"/>
    <a:srgbClr val="447331"/>
    <a:srgbClr val="5D9F46"/>
    <a:srgbClr val="288CC2"/>
    <a:srgbClr val="288ABC"/>
    <a:srgbClr val="247CA9"/>
    <a:srgbClr val="BB5B0D"/>
    <a:srgbClr val="DD6B0F"/>
    <a:srgbClr val="CB62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6" autoAdjust="0"/>
    <p:restoredTop sz="82653" autoAdjust="0"/>
  </p:normalViewPr>
  <p:slideViewPr>
    <p:cSldViewPr snapToGrid="0" snapToObjects="1">
      <p:cViewPr>
        <p:scale>
          <a:sx n="72" d="100"/>
          <a:sy n="72" d="100"/>
        </p:scale>
        <p:origin x="-17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89CC8-2E65-494E-A611-27FA90E07FBB}" type="doc">
      <dgm:prSet loTypeId="urn:microsoft.com/office/officeart/2005/8/layout/hProcess9" loCatId="process" qsTypeId="urn:microsoft.com/office/officeart/2005/8/quickstyle/simple1" qsCatId="simple" csTypeId="urn:microsoft.com/office/officeart/2005/8/colors/accent1_2" csCatId="accent1" phldr="1"/>
      <dgm:spPr/>
    </dgm:pt>
    <dgm:pt modelId="{ADE7EC0F-2649-498C-84C6-FF158FAAE1BF}" type="pres">
      <dgm:prSet presAssocID="{28C89CC8-2E65-494E-A611-27FA90E07FBB}" presName="CompostProcess" presStyleCnt="0">
        <dgm:presLayoutVars>
          <dgm:dir/>
          <dgm:resizeHandles val="exact"/>
        </dgm:presLayoutVars>
      </dgm:prSet>
      <dgm:spPr/>
    </dgm:pt>
    <dgm:pt modelId="{1F5AA186-8C1E-4366-8D84-A9E3FB42F704}" type="pres">
      <dgm:prSet presAssocID="{28C89CC8-2E65-494E-A611-27FA90E07FBB}" presName="arrow" presStyleLbl="bgShp" presStyleIdx="0" presStyleCnt="1" custAng="0" custScaleX="117647" custLinFactNeighborX="0"/>
      <dgm:spPr>
        <a:solidFill>
          <a:schemeClr val="accent4">
            <a:lumMod val="60000"/>
            <a:lumOff val="40000"/>
            <a:alpha val="59000"/>
          </a:schemeClr>
        </a:solidFill>
      </dgm:spPr>
    </dgm:pt>
    <dgm:pt modelId="{A2A62A32-C329-471C-9B42-B41944480D4F}" type="pres">
      <dgm:prSet presAssocID="{28C89CC8-2E65-494E-A611-27FA90E07FBB}" presName="linearProcess" presStyleCnt="0"/>
      <dgm:spPr/>
    </dgm:pt>
  </dgm:ptLst>
  <dgm:cxnLst>
    <dgm:cxn modelId="{BDBA2EC6-CAA6-B34C-9CB5-A2725713C5F6}" type="presOf" srcId="{28C89CC8-2E65-494E-A611-27FA90E07FBB}" destId="{ADE7EC0F-2649-498C-84C6-FF158FAAE1BF}" srcOrd="0" destOrd="0" presId="urn:microsoft.com/office/officeart/2005/8/layout/hProcess9"/>
    <dgm:cxn modelId="{CD78E4B9-2FD1-EA4D-A4FC-F22251DB3DF3}" type="presParOf" srcId="{ADE7EC0F-2649-498C-84C6-FF158FAAE1BF}" destId="{1F5AA186-8C1E-4366-8D84-A9E3FB42F704}" srcOrd="0" destOrd="0" presId="urn:microsoft.com/office/officeart/2005/8/layout/hProcess9"/>
    <dgm:cxn modelId="{10DD0952-3F8F-524A-8D61-E528399FFFAA}" type="presParOf" srcId="{ADE7EC0F-2649-498C-84C6-FF158FAAE1BF}" destId="{A2A62A32-C329-471C-9B42-B41944480D4F}" srcOrd="1"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F315CF-42BA-0B45-B45B-39599901B82D}" type="doc">
      <dgm:prSet loTypeId="urn:microsoft.com/office/officeart/2005/8/layout/radial6" loCatId="" qsTypeId="urn:microsoft.com/office/officeart/2005/8/quickstyle/simple1" qsCatId="simple" csTypeId="urn:microsoft.com/office/officeart/2005/8/colors/accent4_2" csCatId="accent4" phldr="1"/>
      <dgm:spPr/>
      <dgm:t>
        <a:bodyPr/>
        <a:lstStyle/>
        <a:p>
          <a:endParaRPr lang="en-US"/>
        </a:p>
      </dgm:t>
    </dgm:pt>
    <dgm:pt modelId="{CF072638-C87B-964A-91DF-FF2EF0AFF6E8}">
      <dgm:prSet phldrT="[Text]" custT="1"/>
      <dgm:spPr/>
      <dgm:t>
        <a:bodyPr/>
        <a:lstStyle/>
        <a:p>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High-leverage Teaching Moves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dgm:t>
    </dgm:pt>
    <dgm:pt modelId="{4E60D566-8994-BE40-91AA-FB6263F3C095}" type="parTrans" cxnId="{056DA729-A37D-1649-9315-4D1BF555B33E}">
      <dgm:prSet/>
      <dgm:spPr/>
      <dgm:t>
        <a:bodyPr/>
        <a:lstStyle/>
        <a:p>
          <a:endParaRPr lang="en-US" sz="2000"/>
        </a:p>
      </dgm:t>
    </dgm:pt>
    <dgm:pt modelId="{8FACE9C2-9C21-4B46-8730-AB32CA4CF37B}" type="sibTrans" cxnId="{056DA729-A37D-1649-9315-4D1BF555B33E}">
      <dgm:prSet/>
      <dgm:spPr/>
      <dgm:t>
        <a:bodyPr/>
        <a:lstStyle/>
        <a:p>
          <a:endParaRPr lang="en-US" sz="2000"/>
        </a:p>
      </dgm:t>
    </dgm:pt>
    <dgm:pt modelId="{16B9232A-1945-4D44-8F16-497D22ED7E5D}">
      <dgm:prSet phldrT="[Text]" custT="1"/>
      <dgm:spPr/>
      <dgm:t>
        <a:bodyPr/>
        <a:lstStyle/>
        <a:p>
          <a:r>
            <a:rPr lang="en-US" sz="1600" b="1" spc="-150" dirty="0" smtClean="0">
              <a:latin typeface="Arial"/>
              <a:cs typeface="Arial"/>
            </a:rPr>
            <a:t>Joint work moves</a:t>
          </a:r>
          <a:endParaRPr lang="en-US" sz="1600" b="1" spc="-150" dirty="0">
            <a:latin typeface="Arial"/>
            <a:cs typeface="Arial"/>
          </a:endParaRPr>
        </a:p>
      </dgm:t>
    </dgm:pt>
    <dgm:pt modelId="{9A986695-746B-7A4C-BD3C-8B589A0DAE99}" type="parTrans" cxnId="{CF34C992-358F-3D4A-9EA9-67B76E144CC7}">
      <dgm:prSet/>
      <dgm:spPr/>
      <dgm:t>
        <a:bodyPr/>
        <a:lstStyle/>
        <a:p>
          <a:endParaRPr lang="en-US" sz="2000"/>
        </a:p>
      </dgm:t>
    </dgm:pt>
    <dgm:pt modelId="{99A83C15-C7CF-F948-834B-05CCE84A2308}" type="sibTrans" cxnId="{CF34C992-358F-3D4A-9EA9-67B76E144CC7}">
      <dgm:prSet/>
      <dgm:spPr/>
      <dgm:t>
        <a:bodyPr/>
        <a:lstStyle/>
        <a:p>
          <a:endParaRPr lang="en-US" sz="2000"/>
        </a:p>
      </dgm:t>
    </dgm:pt>
    <dgm:pt modelId="{59980608-A57C-C84C-A6BD-282B63077E91}">
      <dgm:prSet phldrT="[Text]" custT="1"/>
      <dgm:spPr/>
      <dgm:t>
        <a:bodyPr/>
        <a:lstStyle/>
        <a:p>
          <a:r>
            <a:rPr lang="en-US" sz="1600" b="1" spc="-150" dirty="0" smtClean="0">
              <a:latin typeface="Arial"/>
              <a:cs typeface="Arial"/>
            </a:rPr>
            <a:t>Modeling</a:t>
          </a:r>
          <a:endParaRPr lang="en-US" sz="1600" b="1" spc="-150" dirty="0">
            <a:latin typeface="Arial"/>
            <a:cs typeface="Arial"/>
          </a:endParaRPr>
        </a:p>
      </dgm:t>
    </dgm:pt>
    <dgm:pt modelId="{B10C378E-D4E7-7447-B2AB-98F13385E62C}" type="parTrans" cxnId="{FD5B6C51-01B3-9142-8037-444B3DA086CC}">
      <dgm:prSet/>
      <dgm:spPr/>
      <dgm:t>
        <a:bodyPr/>
        <a:lstStyle/>
        <a:p>
          <a:endParaRPr lang="en-US" sz="2000"/>
        </a:p>
      </dgm:t>
    </dgm:pt>
    <dgm:pt modelId="{8C29D13B-E108-334F-B320-7C83D621A6D6}" type="sibTrans" cxnId="{FD5B6C51-01B3-9142-8037-444B3DA086CC}">
      <dgm:prSet/>
      <dgm:spPr/>
      <dgm:t>
        <a:bodyPr/>
        <a:lstStyle/>
        <a:p>
          <a:endParaRPr lang="en-US" sz="2000"/>
        </a:p>
      </dgm:t>
    </dgm:pt>
    <dgm:pt modelId="{FE130421-3A38-4C4C-89B4-E707EE4E723F}">
      <dgm:prSet phldrT="[Text]" custT="1"/>
      <dgm:spPr/>
      <dgm:t>
        <a:bodyPr/>
        <a:lstStyle/>
        <a:p>
          <a:pPr>
            <a:lnSpc>
              <a:spcPct val="100000"/>
            </a:lnSpc>
            <a:spcAft>
              <a:spcPts val="0"/>
            </a:spcAft>
          </a:pPr>
          <a:r>
            <a:rPr lang="en-US" sz="1600" b="1" spc="-150" dirty="0" smtClean="0">
              <a:latin typeface="Arial"/>
              <a:cs typeface="Arial"/>
            </a:rPr>
            <a:t>Developing &amp; using tools</a:t>
          </a:r>
          <a:endParaRPr lang="en-US" sz="1600" b="1" spc="-150" dirty="0">
            <a:latin typeface="Arial"/>
            <a:cs typeface="Arial"/>
          </a:endParaRPr>
        </a:p>
      </dgm:t>
    </dgm:pt>
    <dgm:pt modelId="{9B75A382-93E6-B846-A2A8-86D395C64912}" type="parTrans" cxnId="{C87C0BE7-712F-8047-AB82-25D43C9F91F6}">
      <dgm:prSet/>
      <dgm:spPr/>
      <dgm:t>
        <a:bodyPr/>
        <a:lstStyle/>
        <a:p>
          <a:endParaRPr lang="en-US" sz="2000"/>
        </a:p>
      </dgm:t>
    </dgm:pt>
    <dgm:pt modelId="{29F8951D-0A3C-234E-AEAB-54D23A1AC020}" type="sibTrans" cxnId="{C87C0BE7-712F-8047-AB82-25D43C9F91F6}">
      <dgm:prSet/>
      <dgm:spPr/>
      <dgm:t>
        <a:bodyPr/>
        <a:lstStyle/>
        <a:p>
          <a:endParaRPr lang="en-US" sz="2000"/>
        </a:p>
      </dgm:t>
    </dgm:pt>
    <dgm:pt modelId="{288C3D01-1E67-CE4A-8C0C-76C70776A96D}">
      <dgm:prSet phldrT="[Text]" custT="1"/>
      <dgm:spPr/>
      <dgm:t>
        <a:bodyPr/>
        <a:lstStyle/>
        <a:p>
          <a:r>
            <a:rPr lang="en-US" sz="1600" b="1" spc="-150" dirty="0" smtClean="0">
              <a:latin typeface="Arial"/>
              <a:cs typeface="Arial"/>
            </a:rPr>
            <a:t>Opportunities to be learning resources</a:t>
          </a:r>
        </a:p>
      </dgm:t>
    </dgm:pt>
    <dgm:pt modelId="{56CA81A3-B526-9E4A-8661-B68AD46ED10A}" type="parTrans" cxnId="{1ECB45A1-41C4-E041-A3B0-40B916183354}">
      <dgm:prSet/>
      <dgm:spPr/>
      <dgm:t>
        <a:bodyPr/>
        <a:lstStyle/>
        <a:p>
          <a:endParaRPr lang="en-US" sz="2000"/>
        </a:p>
      </dgm:t>
    </dgm:pt>
    <dgm:pt modelId="{ABFC3732-7A48-C14D-9ECD-7D1CDEFEA3F0}" type="sibTrans" cxnId="{1ECB45A1-41C4-E041-A3B0-40B916183354}">
      <dgm:prSet/>
      <dgm:spPr/>
      <dgm:t>
        <a:bodyPr/>
        <a:lstStyle/>
        <a:p>
          <a:endParaRPr lang="en-US" sz="2000"/>
        </a:p>
      </dgm:t>
    </dgm:pt>
    <dgm:pt modelId="{D3351702-8022-4544-BB27-EB58F96DBD59}">
      <dgm:prSet custT="1"/>
      <dgm:spPr/>
      <dgm:t>
        <a:bodyPr/>
        <a:lstStyle/>
        <a:p>
          <a:r>
            <a:rPr lang="en-US" sz="1600" b="1" spc="-150" dirty="0" smtClean="0">
              <a:latin typeface="Arial"/>
              <a:cs typeface="Arial"/>
            </a:rPr>
            <a:t>Brokering</a:t>
          </a:r>
          <a:endParaRPr lang="en-US" sz="1600" b="1" spc="-150" dirty="0">
            <a:latin typeface="Arial"/>
            <a:cs typeface="Arial"/>
          </a:endParaRPr>
        </a:p>
      </dgm:t>
    </dgm:pt>
    <dgm:pt modelId="{928ADBAA-641A-FB45-9707-76FCDC9C4796}" type="parTrans" cxnId="{BB3A26C1-95A2-FD40-B2FB-4DC808549314}">
      <dgm:prSet/>
      <dgm:spPr/>
      <dgm:t>
        <a:bodyPr/>
        <a:lstStyle/>
        <a:p>
          <a:endParaRPr lang="en-US" sz="2000"/>
        </a:p>
      </dgm:t>
    </dgm:pt>
    <dgm:pt modelId="{49FB04C7-7E45-7444-A2BD-D4F7342DC5F7}" type="sibTrans" cxnId="{BB3A26C1-95A2-FD40-B2FB-4DC808549314}">
      <dgm:prSet/>
      <dgm:spPr/>
      <dgm:t>
        <a:bodyPr/>
        <a:lstStyle/>
        <a:p>
          <a:endParaRPr lang="en-US" sz="2000"/>
        </a:p>
      </dgm:t>
    </dgm:pt>
    <dgm:pt modelId="{322C7187-C15F-FD41-94FF-FA2B295F2D44}" type="pres">
      <dgm:prSet presAssocID="{64F315CF-42BA-0B45-B45B-39599901B82D}" presName="Name0" presStyleCnt="0">
        <dgm:presLayoutVars>
          <dgm:chMax val="1"/>
          <dgm:dir/>
          <dgm:animLvl val="ctr"/>
          <dgm:resizeHandles val="exact"/>
        </dgm:presLayoutVars>
      </dgm:prSet>
      <dgm:spPr/>
      <dgm:t>
        <a:bodyPr/>
        <a:lstStyle/>
        <a:p>
          <a:endParaRPr lang="en-US"/>
        </a:p>
      </dgm:t>
    </dgm:pt>
    <dgm:pt modelId="{33D845AD-ACC5-D94A-89CA-4BBDB974C8C8}" type="pres">
      <dgm:prSet presAssocID="{CF072638-C87B-964A-91DF-FF2EF0AFF6E8}" presName="centerShape" presStyleLbl="node0" presStyleIdx="0" presStyleCnt="1" custScaleX="116442" custScaleY="116442"/>
      <dgm:spPr/>
      <dgm:t>
        <a:bodyPr/>
        <a:lstStyle/>
        <a:p>
          <a:endParaRPr lang="en-US"/>
        </a:p>
      </dgm:t>
    </dgm:pt>
    <dgm:pt modelId="{1BDBBC3E-26D5-9842-A717-32EB14B84376}" type="pres">
      <dgm:prSet presAssocID="{16B9232A-1945-4D44-8F16-497D22ED7E5D}" presName="node" presStyleLbl="node1" presStyleIdx="0" presStyleCnt="5" custScaleX="140577" custScaleY="140577">
        <dgm:presLayoutVars>
          <dgm:bulletEnabled val="1"/>
        </dgm:presLayoutVars>
      </dgm:prSet>
      <dgm:spPr/>
      <dgm:t>
        <a:bodyPr/>
        <a:lstStyle/>
        <a:p>
          <a:endParaRPr lang="en-US"/>
        </a:p>
      </dgm:t>
    </dgm:pt>
    <dgm:pt modelId="{E442BD55-B801-D946-8804-8A7CCB23FF5C}" type="pres">
      <dgm:prSet presAssocID="{16B9232A-1945-4D44-8F16-497D22ED7E5D}" presName="dummy" presStyleCnt="0"/>
      <dgm:spPr/>
    </dgm:pt>
    <dgm:pt modelId="{7C80ACEE-8037-954E-9AB6-7F0E9E7D8BA6}" type="pres">
      <dgm:prSet presAssocID="{99A83C15-C7CF-F948-834B-05CCE84A2308}" presName="sibTrans" presStyleLbl="sibTrans2D1" presStyleIdx="0" presStyleCnt="5"/>
      <dgm:spPr/>
      <dgm:t>
        <a:bodyPr/>
        <a:lstStyle/>
        <a:p>
          <a:endParaRPr lang="en-US"/>
        </a:p>
      </dgm:t>
    </dgm:pt>
    <dgm:pt modelId="{6E121143-FE5B-7143-8E0D-4CABBE35151A}" type="pres">
      <dgm:prSet presAssocID="{59980608-A57C-C84C-A6BD-282B63077E91}" presName="node" presStyleLbl="node1" presStyleIdx="1" presStyleCnt="5" custScaleX="140577" custScaleY="140577">
        <dgm:presLayoutVars>
          <dgm:bulletEnabled val="1"/>
        </dgm:presLayoutVars>
      </dgm:prSet>
      <dgm:spPr/>
      <dgm:t>
        <a:bodyPr/>
        <a:lstStyle/>
        <a:p>
          <a:endParaRPr lang="en-US"/>
        </a:p>
      </dgm:t>
    </dgm:pt>
    <dgm:pt modelId="{F687014D-00CE-034F-812B-D9DFE9204904}" type="pres">
      <dgm:prSet presAssocID="{59980608-A57C-C84C-A6BD-282B63077E91}" presName="dummy" presStyleCnt="0"/>
      <dgm:spPr/>
    </dgm:pt>
    <dgm:pt modelId="{34EFBC04-1C87-8E45-A716-C2E53ACF7610}" type="pres">
      <dgm:prSet presAssocID="{8C29D13B-E108-334F-B320-7C83D621A6D6}" presName="sibTrans" presStyleLbl="sibTrans2D1" presStyleIdx="1" presStyleCnt="5"/>
      <dgm:spPr/>
      <dgm:t>
        <a:bodyPr/>
        <a:lstStyle/>
        <a:p>
          <a:endParaRPr lang="en-US"/>
        </a:p>
      </dgm:t>
    </dgm:pt>
    <dgm:pt modelId="{A151517E-5568-F44A-B4CA-7C3CFF5F96AE}" type="pres">
      <dgm:prSet presAssocID="{FE130421-3A38-4C4C-89B4-E707EE4E723F}" presName="node" presStyleLbl="node1" presStyleIdx="2" presStyleCnt="5" custScaleX="140577" custScaleY="140577">
        <dgm:presLayoutVars>
          <dgm:bulletEnabled val="1"/>
        </dgm:presLayoutVars>
      </dgm:prSet>
      <dgm:spPr/>
      <dgm:t>
        <a:bodyPr/>
        <a:lstStyle/>
        <a:p>
          <a:endParaRPr lang="en-US"/>
        </a:p>
      </dgm:t>
    </dgm:pt>
    <dgm:pt modelId="{809DAD1A-A479-7B40-B2E3-DDEBA3F2B092}" type="pres">
      <dgm:prSet presAssocID="{FE130421-3A38-4C4C-89B4-E707EE4E723F}" presName="dummy" presStyleCnt="0"/>
      <dgm:spPr/>
    </dgm:pt>
    <dgm:pt modelId="{CA524BD9-D583-4A4E-8290-F67C29F251FF}" type="pres">
      <dgm:prSet presAssocID="{29F8951D-0A3C-234E-AEAB-54D23A1AC020}" presName="sibTrans" presStyleLbl="sibTrans2D1" presStyleIdx="2" presStyleCnt="5"/>
      <dgm:spPr/>
      <dgm:t>
        <a:bodyPr/>
        <a:lstStyle/>
        <a:p>
          <a:endParaRPr lang="en-US"/>
        </a:p>
      </dgm:t>
    </dgm:pt>
    <dgm:pt modelId="{48B717E4-E31A-684D-8543-C991DD3CC8F7}" type="pres">
      <dgm:prSet presAssocID="{288C3D01-1E67-CE4A-8C0C-76C70776A96D}" presName="node" presStyleLbl="node1" presStyleIdx="3" presStyleCnt="5" custScaleX="140577" custScaleY="140577">
        <dgm:presLayoutVars>
          <dgm:bulletEnabled val="1"/>
        </dgm:presLayoutVars>
      </dgm:prSet>
      <dgm:spPr/>
      <dgm:t>
        <a:bodyPr/>
        <a:lstStyle/>
        <a:p>
          <a:endParaRPr lang="en-US"/>
        </a:p>
      </dgm:t>
    </dgm:pt>
    <dgm:pt modelId="{D644C1DD-5E41-1644-B7D4-B5CC018F36DA}" type="pres">
      <dgm:prSet presAssocID="{288C3D01-1E67-CE4A-8C0C-76C70776A96D}" presName="dummy" presStyleCnt="0"/>
      <dgm:spPr/>
    </dgm:pt>
    <dgm:pt modelId="{E1829F39-7C15-1249-9B7D-D01707F83978}" type="pres">
      <dgm:prSet presAssocID="{ABFC3732-7A48-C14D-9ECD-7D1CDEFEA3F0}" presName="sibTrans" presStyleLbl="sibTrans2D1" presStyleIdx="3" presStyleCnt="5"/>
      <dgm:spPr/>
      <dgm:t>
        <a:bodyPr/>
        <a:lstStyle/>
        <a:p>
          <a:endParaRPr lang="en-US"/>
        </a:p>
      </dgm:t>
    </dgm:pt>
    <dgm:pt modelId="{DF220EB9-576A-AB45-B263-DB6A375186E3}" type="pres">
      <dgm:prSet presAssocID="{D3351702-8022-4544-BB27-EB58F96DBD59}" presName="node" presStyleLbl="node1" presStyleIdx="4" presStyleCnt="5" custScaleX="140577" custScaleY="140577">
        <dgm:presLayoutVars>
          <dgm:bulletEnabled val="1"/>
        </dgm:presLayoutVars>
      </dgm:prSet>
      <dgm:spPr/>
      <dgm:t>
        <a:bodyPr/>
        <a:lstStyle/>
        <a:p>
          <a:endParaRPr lang="en-US"/>
        </a:p>
      </dgm:t>
    </dgm:pt>
    <dgm:pt modelId="{13B29CFB-0C86-584F-8F31-47DFEAF2D172}" type="pres">
      <dgm:prSet presAssocID="{D3351702-8022-4544-BB27-EB58F96DBD59}" presName="dummy" presStyleCnt="0"/>
      <dgm:spPr/>
    </dgm:pt>
    <dgm:pt modelId="{4CF5917B-E4AB-5940-A433-42B5FB6396FE}" type="pres">
      <dgm:prSet presAssocID="{49FB04C7-7E45-7444-A2BD-D4F7342DC5F7}" presName="sibTrans" presStyleLbl="sibTrans2D1" presStyleIdx="4" presStyleCnt="5"/>
      <dgm:spPr/>
      <dgm:t>
        <a:bodyPr/>
        <a:lstStyle/>
        <a:p>
          <a:endParaRPr lang="en-US"/>
        </a:p>
      </dgm:t>
    </dgm:pt>
  </dgm:ptLst>
  <dgm:cxnLst>
    <dgm:cxn modelId="{C87C0BE7-712F-8047-AB82-25D43C9F91F6}" srcId="{CF072638-C87B-964A-91DF-FF2EF0AFF6E8}" destId="{FE130421-3A38-4C4C-89B4-E707EE4E723F}" srcOrd="2" destOrd="0" parTransId="{9B75A382-93E6-B846-A2A8-86D395C64912}" sibTransId="{29F8951D-0A3C-234E-AEAB-54D23A1AC020}"/>
    <dgm:cxn modelId="{AA1111AF-78CC-CA4F-B7BC-7B11F994A556}" type="presOf" srcId="{CF072638-C87B-964A-91DF-FF2EF0AFF6E8}" destId="{33D845AD-ACC5-D94A-89CA-4BBDB974C8C8}" srcOrd="0" destOrd="0" presId="urn:microsoft.com/office/officeart/2005/8/layout/radial6"/>
    <dgm:cxn modelId="{41B2BE4B-E094-D74C-9E60-0484E9205283}" type="presOf" srcId="{16B9232A-1945-4D44-8F16-497D22ED7E5D}" destId="{1BDBBC3E-26D5-9842-A717-32EB14B84376}" srcOrd="0" destOrd="0" presId="urn:microsoft.com/office/officeart/2005/8/layout/radial6"/>
    <dgm:cxn modelId="{B43CB35B-34D1-3543-AC2E-917F2745F3B7}" type="presOf" srcId="{ABFC3732-7A48-C14D-9ECD-7D1CDEFEA3F0}" destId="{E1829F39-7C15-1249-9B7D-D01707F83978}" srcOrd="0" destOrd="0" presId="urn:microsoft.com/office/officeart/2005/8/layout/radial6"/>
    <dgm:cxn modelId="{B4511D0A-2E6C-7D40-8349-73633D29F570}" type="presOf" srcId="{99A83C15-C7CF-F948-834B-05CCE84A2308}" destId="{7C80ACEE-8037-954E-9AB6-7F0E9E7D8BA6}" srcOrd="0" destOrd="0" presId="urn:microsoft.com/office/officeart/2005/8/layout/radial6"/>
    <dgm:cxn modelId="{5C32F1DC-D4E3-AF4D-85BB-64F707C6AA7A}" type="presOf" srcId="{D3351702-8022-4544-BB27-EB58F96DBD59}" destId="{DF220EB9-576A-AB45-B263-DB6A375186E3}" srcOrd="0" destOrd="0" presId="urn:microsoft.com/office/officeart/2005/8/layout/radial6"/>
    <dgm:cxn modelId="{056DA729-A37D-1649-9315-4D1BF555B33E}" srcId="{64F315CF-42BA-0B45-B45B-39599901B82D}" destId="{CF072638-C87B-964A-91DF-FF2EF0AFF6E8}" srcOrd="0" destOrd="0" parTransId="{4E60D566-8994-BE40-91AA-FB6263F3C095}" sibTransId="{8FACE9C2-9C21-4B46-8730-AB32CA4CF37B}"/>
    <dgm:cxn modelId="{FD5B6C51-01B3-9142-8037-444B3DA086CC}" srcId="{CF072638-C87B-964A-91DF-FF2EF0AFF6E8}" destId="{59980608-A57C-C84C-A6BD-282B63077E91}" srcOrd="1" destOrd="0" parTransId="{B10C378E-D4E7-7447-B2AB-98F13385E62C}" sibTransId="{8C29D13B-E108-334F-B320-7C83D621A6D6}"/>
    <dgm:cxn modelId="{7B7429D2-2EDA-354F-96DF-F84FC0A9FB63}" type="presOf" srcId="{49FB04C7-7E45-7444-A2BD-D4F7342DC5F7}" destId="{4CF5917B-E4AB-5940-A433-42B5FB6396FE}" srcOrd="0" destOrd="0" presId="urn:microsoft.com/office/officeart/2005/8/layout/radial6"/>
    <dgm:cxn modelId="{21D832FC-70F6-EA4A-B3D0-48F3F8A2A735}" type="presOf" srcId="{8C29D13B-E108-334F-B320-7C83D621A6D6}" destId="{34EFBC04-1C87-8E45-A716-C2E53ACF7610}" srcOrd="0" destOrd="0" presId="urn:microsoft.com/office/officeart/2005/8/layout/radial6"/>
    <dgm:cxn modelId="{73B22D6B-27C0-734F-AB56-1598555BEEBB}" type="presOf" srcId="{288C3D01-1E67-CE4A-8C0C-76C70776A96D}" destId="{48B717E4-E31A-684D-8543-C991DD3CC8F7}" srcOrd="0" destOrd="0" presId="urn:microsoft.com/office/officeart/2005/8/layout/radial6"/>
    <dgm:cxn modelId="{BB3A26C1-95A2-FD40-B2FB-4DC808549314}" srcId="{CF072638-C87B-964A-91DF-FF2EF0AFF6E8}" destId="{D3351702-8022-4544-BB27-EB58F96DBD59}" srcOrd="4" destOrd="0" parTransId="{928ADBAA-641A-FB45-9707-76FCDC9C4796}" sibTransId="{49FB04C7-7E45-7444-A2BD-D4F7342DC5F7}"/>
    <dgm:cxn modelId="{976A7E6F-9047-5A4E-B652-61390FCC632D}" type="presOf" srcId="{64F315CF-42BA-0B45-B45B-39599901B82D}" destId="{322C7187-C15F-FD41-94FF-FA2B295F2D44}" srcOrd="0" destOrd="0" presId="urn:microsoft.com/office/officeart/2005/8/layout/radial6"/>
    <dgm:cxn modelId="{4B8A778E-B244-8F4B-B694-AF8D5D108DB9}" type="presOf" srcId="{29F8951D-0A3C-234E-AEAB-54D23A1AC020}" destId="{CA524BD9-D583-4A4E-8290-F67C29F251FF}" srcOrd="0" destOrd="0" presId="urn:microsoft.com/office/officeart/2005/8/layout/radial6"/>
    <dgm:cxn modelId="{23DE5266-9AE4-8549-B7D1-4C8964F7D2CF}" type="presOf" srcId="{FE130421-3A38-4C4C-89B4-E707EE4E723F}" destId="{A151517E-5568-F44A-B4CA-7C3CFF5F96AE}" srcOrd="0" destOrd="0" presId="urn:microsoft.com/office/officeart/2005/8/layout/radial6"/>
    <dgm:cxn modelId="{CF34C992-358F-3D4A-9EA9-67B76E144CC7}" srcId="{CF072638-C87B-964A-91DF-FF2EF0AFF6E8}" destId="{16B9232A-1945-4D44-8F16-497D22ED7E5D}" srcOrd="0" destOrd="0" parTransId="{9A986695-746B-7A4C-BD3C-8B589A0DAE99}" sibTransId="{99A83C15-C7CF-F948-834B-05CCE84A2308}"/>
    <dgm:cxn modelId="{1ECB45A1-41C4-E041-A3B0-40B916183354}" srcId="{CF072638-C87B-964A-91DF-FF2EF0AFF6E8}" destId="{288C3D01-1E67-CE4A-8C0C-76C70776A96D}" srcOrd="3" destOrd="0" parTransId="{56CA81A3-B526-9E4A-8661-B68AD46ED10A}" sibTransId="{ABFC3732-7A48-C14D-9ECD-7D1CDEFEA3F0}"/>
    <dgm:cxn modelId="{A6D5DFF4-AE5D-E44F-89D9-D23629F6EB61}" type="presOf" srcId="{59980608-A57C-C84C-A6BD-282B63077E91}" destId="{6E121143-FE5B-7143-8E0D-4CABBE35151A}" srcOrd="0" destOrd="0" presId="urn:microsoft.com/office/officeart/2005/8/layout/radial6"/>
    <dgm:cxn modelId="{AF14E6E7-56EB-1843-89EC-09DDE9941D79}" type="presParOf" srcId="{322C7187-C15F-FD41-94FF-FA2B295F2D44}" destId="{33D845AD-ACC5-D94A-89CA-4BBDB974C8C8}" srcOrd="0" destOrd="0" presId="urn:microsoft.com/office/officeart/2005/8/layout/radial6"/>
    <dgm:cxn modelId="{47A12D73-21B9-8447-855C-BA77A4A46867}" type="presParOf" srcId="{322C7187-C15F-FD41-94FF-FA2B295F2D44}" destId="{1BDBBC3E-26D5-9842-A717-32EB14B84376}" srcOrd="1" destOrd="0" presId="urn:microsoft.com/office/officeart/2005/8/layout/radial6"/>
    <dgm:cxn modelId="{2A58B7C0-D103-4742-BBA9-C6DA004B54A9}" type="presParOf" srcId="{322C7187-C15F-FD41-94FF-FA2B295F2D44}" destId="{E442BD55-B801-D946-8804-8A7CCB23FF5C}" srcOrd="2" destOrd="0" presId="urn:microsoft.com/office/officeart/2005/8/layout/radial6"/>
    <dgm:cxn modelId="{99D536F2-59ED-A24C-8819-E56E83853AF5}" type="presParOf" srcId="{322C7187-C15F-FD41-94FF-FA2B295F2D44}" destId="{7C80ACEE-8037-954E-9AB6-7F0E9E7D8BA6}" srcOrd="3" destOrd="0" presId="urn:microsoft.com/office/officeart/2005/8/layout/radial6"/>
    <dgm:cxn modelId="{5E535DCD-00F4-794A-9B23-6185D208FF99}" type="presParOf" srcId="{322C7187-C15F-FD41-94FF-FA2B295F2D44}" destId="{6E121143-FE5B-7143-8E0D-4CABBE35151A}" srcOrd="4" destOrd="0" presId="urn:microsoft.com/office/officeart/2005/8/layout/radial6"/>
    <dgm:cxn modelId="{B867E75B-93EC-B240-A4CE-20F9FEB224D5}" type="presParOf" srcId="{322C7187-C15F-FD41-94FF-FA2B295F2D44}" destId="{F687014D-00CE-034F-812B-D9DFE9204904}" srcOrd="5" destOrd="0" presId="urn:microsoft.com/office/officeart/2005/8/layout/radial6"/>
    <dgm:cxn modelId="{675D991E-712D-FB45-94AB-53D3F4EDB8A7}" type="presParOf" srcId="{322C7187-C15F-FD41-94FF-FA2B295F2D44}" destId="{34EFBC04-1C87-8E45-A716-C2E53ACF7610}" srcOrd="6" destOrd="0" presId="urn:microsoft.com/office/officeart/2005/8/layout/radial6"/>
    <dgm:cxn modelId="{F3A40977-AE11-4D47-8CF6-29FFE30B6151}" type="presParOf" srcId="{322C7187-C15F-FD41-94FF-FA2B295F2D44}" destId="{A151517E-5568-F44A-B4CA-7C3CFF5F96AE}" srcOrd="7" destOrd="0" presId="urn:microsoft.com/office/officeart/2005/8/layout/radial6"/>
    <dgm:cxn modelId="{20588A5A-12D8-AA4C-B633-523DA0A85952}" type="presParOf" srcId="{322C7187-C15F-FD41-94FF-FA2B295F2D44}" destId="{809DAD1A-A479-7B40-B2E3-DDEBA3F2B092}" srcOrd="8" destOrd="0" presId="urn:microsoft.com/office/officeart/2005/8/layout/radial6"/>
    <dgm:cxn modelId="{20967136-B3B4-BC4D-9142-A832F1D4D05F}" type="presParOf" srcId="{322C7187-C15F-FD41-94FF-FA2B295F2D44}" destId="{CA524BD9-D583-4A4E-8290-F67C29F251FF}" srcOrd="9" destOrd="0" presId="urn:microsoft.com/office/officeart/2005/8/layout/radial6"/>
    <dgm:cxn modelId="{2C072E4D-57A9-004D-8764-D138878C5C53}" type="presParOf" srcId="{322C7187-C15F-FD41-94FF-FA2B295F2D44}" destId="{48B717E4-E31A-684D-8543-C991DD3CC8F7}" srcOrd="10" destOrd="0" presId="urn:microsoft.com/office/officeart/2005/8/layout/radial6"/>
    <dgm:cxn modelId="{7DD590FF-60F1-AA42-AE1D-469C9959B822}" type="presParOf" srcId="{322C7187-C15F-FD41-94FF-FA2B295F2D44}" destId="{D644C1DD-5E41-1644-B7D4-B5CC018F36DA}" srcOrd="11" destOrd="0" presId="urn:microsoft.com/office/officeart/2005/8/layout/radial6"/>
    <dgm:cxn modelId="{068C72FC-86AE-6A48-8BD7-EFC8B273088E}" type="presParOf" srcId="{322C7187-C15F-FD41-94FF-FA2B295F2D44}" destId="{E1829F39-7C15-1249-9B7D-D01707F83978}" srcOrd="12" destOrd="0" presId="urn:microsoft.com/office/officeart/2005/8/layout/radial6"/>
    <dgm:cxn modelId="{6F68D99F-E378-6B4F-8C54-45A1AC752DF2}" type="presParOf" srcId="{322C7187-C15F-FD41-94FF-FA2B295F2D44}" destId="{DF220EB9-576A-AB45-B263-DB6A375186E3}" srcOrd="13" destOrd="0" presId="urn:microsoft.com/office/officeart/2005/8/layout/radial6"/>
    <dgm:cxn modelId="{004B449F-2168-D14D-97F7-F1F76D2E5375}" type="presParOf" srcId="{322C7187-C15F-FD41-94FF-FA2B295F2D44}" destId="{13B29CFB-0C86-584F-8F31-47DFEAF2D172}" srcOrd="14" destOrd="0" presId="urn:microsoft.com/office/officeart/2005/8/layout/radial6"/>
    <dgm:cxn modelId="{5D45D438-FC9F-7B42-BC9D-294A9C314EF3}" type="presParOf" srcId="{322C7187-C15F-FD41-94FF-FA2B295F2D44}" destId="{4CF5917B-E4AB-5940-A433-42B5FB6396FE}" srcOrd="15" destOrd="0" presId="urn:microsoft.com/office/officeart/2005/8/layout/radial6"/>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AA186-8C1E-4366-8D84-A9E3FB42F704}">
      <dsp:nvSpPr>
        <dsp:cNvPr id="0" name=""/>
        <dsp:cNvSpPr/>
      </dsp:nvSpPr>
      <dsp:spPr>
        <a:xfrm>
          <a:off x="1" y="0"/>
          <a:ext cx="6163357" cy="3765476"/>
        </a:xfrm>
        <a:prstGeom prst="rightArrow">
          <a:avLst/>
        </a:prstGeom>
        <a:solidFill>
          <a:schemeClr val="accent4">
            <a:lumMod val="60000"/>
            <a:lumOff val="40000"/>
            <a:alpha val="59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5917B-E4AB-5940-A433-42B5FB6396FE}">
      <dsp:nvSpPr>
        <dsp:cNvPr id="0" name=""/>
        <dsp:cNvSpPr/>
      </dsp:nvSpPr>
      <dsp:spPr>
        <a:xfrm>
          <a:off x="1015641" y="563597"/>
          <a:ext cx="3662051" cy="3662051"/>
        </a:xfrm>
        <a:prstGeom prst="blockArc">
          <a:avLst>
            <a:gd name="adj1" fmla="val 11880000"/>
            <a:gd name="adj2" fmla="val 16200000"/>
            <a:gd name="adj3" fmla="val 463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829F39-7C15-1249-9B7D-D01707F83978}">
      <dsp:nvSpPr>
        <dsp:cNvPr id="0" name=""/>
        <dsp:cNvSpPr/>
      </dsp:nvSpPr>
      <dsp:spPr>
        <a:xfrm>
          <a:off x="1015641" y="563597"/>
          <a:ext cx="3662051" cy="3662051"/>
        </a:xfrm>
        <a:prstGeom prst="blockArc">
          <a:avLst>
            <a:gd name="adj1" fmla="val 7560000"/>
            <a:gd name="adj2" fmla="val 11880000"/>
            <a:gd name="adj3" fmla="val 463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524BD9-D583-4A4E-8290-F67C29F251FF}">
      <dsp:nvSpPr>
        <dsp:cNvPr id="0" name=""/>
        <dsp:cNvSpPr/>
      </dsp:nvSpPr>
      <dsp:spPr>
        <a:xfrm>
          <a:off x="1015641" y="563597"/>
          <a:ext cx="3662051" cy="3662051"/>
        </a:xfrm>
        <a:prstGeom prst="blockArc">
          <a:avLst>
            <a:gd name="adj1" fmla="val 3240000"/>
            <a:gd name="adj2" fmla="val 7560000"/>
            <a:gd name="adj3" fmla="val 463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EFBC04-1C87-8E45-A716-C2E53ACF7610}">
      <dsp:nvSpPr>
        <dsp:cNvPr id="0" name=""/>
        <dsp:cNvSpPr/>
      </dsp:nvSpPr>
      <dsp:spPr>
        <a:xfrm>
          <a:off x="1015641" y="563597"/>
          <a:ext cx="3662051" cy="3662051"/>
        </a:xfrm>
        <a:prstGeom prst="blockArc">
          <a:avLst>
            <a:gd name="adj1" fmla="val 20520000"/>
            <a:gd name="adj2" fmla="val 3240000"/>
            <a:gd name="adj3" fmla="val 463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80ACEE-8037-954E-9AB6-7F0E9E7D8BA6}">
      <dsp:nvSpPr>
        <dsp:cNvPr id="0" name=""/>
        <dsp:cNvSpPr/>
      </dsp:nvSpPr>
      <dsp:spPr>
        <a:xfrm>
          <a:off x="1015641" y="563597"/>
          <a:ext cx="3662051" cy="3662051"/>
        </a:xfrm>
        <a:prstGeom prst="blockArc">
          <a:avLst>
            <a:gd name="adj1" fmla="val 16200000"/>
            <a:gd name="adj2" fmla="val 20520000"/>
            <a:gd name="adj3" fmla="val 463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D845AD-ACC5-D94A-89CA-4BBDB974C8C8}">
      <dsp:nvSpPr>
        <dsp:cNvPr id="0" name=""/>
        <dsp:cNvSpPr/>
      </dsp:nvSpPr>
      <dsp:spPr>
        <a:xfrm>
          <a:off x="1865848" y="1413803"/>
          <a:ext cx="1961638" cy="196163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High-leverage Teaching Moves</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dsp:txBody>
      <dsp:txXfrm>
        <a:off x="2153123" y="1701078"/>
        <a:ext cx="1387088" cy="1387088"/>
      </dsp:txXfrm>
    </dsp:sp>
    <dsp:sp modelId="{1BDBBC3E-26D5-9842-A717-32EB14B84376}">
      <dsp:nvSpPr>
        <dsp:cNvPr id="0" name=""/>
        <dsp:cNvSpPr/>
      </dsp:nvSpPr>
      <dsp:spPr>
        <a:xfrm>
          <a:off x="2017787" y="-222829"/>
          <a:ext cx="1657760" cy="16577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pc="-150" dirty="0" smtClean="0">
              <a:latin typeface="Arial"/>
              <a:cs typeface="Arial"/>
            </a:rPr>
            <a:t>Joint work moves</a:t>
          </a:r>
          <a:endParaRPr lang="en-US" sz="1600" b="1" kern="1200" spc="-150" dirty="0">
            <a:latin typeface="Arial"/>
            <a:cs typeface="Arial"/>
          </a:endParaRPr>
        </a:p>
      </dsp:txBody>
      <dsp:txXfrm>
        <a:off x="2260560" y="19944"/>
        <a:ext cx="1172214" cy="1172214"/>
      </dsp:txXfrm>
    </dsp:sp>
    <dsp:sp modelId="{6E121143-FE5B-7143-8E0D-4CABBE35151A}">
      <dsp:nvSpPr>
        <dsp:cNvPr id="0" name=""/>
        <dsp:cNvSpPr/>
      </dsp:nvSpPr>
      <dsp:spPr>
        <a:xfrm>
          <a:off x="3718821" y="1013043"/>
          <a:ext cx="1657760" cy="16577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pc="-150" dirty="0" smtClean="0">
              <a:latin typeface="Arial"/>
              <a:cs typeface="Arial"/>
            </a:rPr>
            <a:t>Modeling</a:t>
          </a:r>
          <a:endParaRPr lang="en-US" sz="1600" b="1" kern="1200" spc="-150" dirty="0">
            <a:latin typeface="Arial"/>
            <a:cs typeface="Arial"/>
          </a:endParaRPr>
        </a:p>
      </dsp:txBody>
      <dsp:txXfrm>
        <a:off x="3961594" y="1255816"/>
        <a:ext cx="1172214" cy="1172214"/>
      </dsp:txXfrm>
    </dsp:sp>
    <dsp:sp modelId="{A151517E-5568-F44A-B4CA-7C3CFF5F96AE}">
      <dsp:nvSpPr>
        <dsp:cNvPr id="0" name=""/>
        <dsp:cNvSpPr/>
      </dsp:nvSpPr>
      <dsp:spPr>
        <a:xfrm>
          <a:off x="3069083" y="3012728"/>
          <a:ext cx="1657760" cy="16577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en-US" sz="1600" b="1" kern="1200" spc="-150" dirty="0" smtClean="0">
              <a:latin typeface="Arial"/>
              <a:cs typeface="Arial"/>
            </a:rPr>
            <a:t>Developing &amp; using tools</a:t>
          </a:r>
          <a:endParaRPr lang="en-US" sz="1600" b="1" kern="1200" spc="-150" dirty="0">
            <a:latin typeface="Arial"/>
            <a:cs typeface="Arial"/>
          </a:endParaRPr>
        </a:p>
      </dsp:txBody>
      <dsp:txXfrm>
        <a:off x="3311856" y="3255501"/>
        <a:ext cx="1172214" cy="1172214"/>
      </dsp:txXfrm>
    </dsp:sp>
    <dsp:sp modelId="{48B717E4-E31A-684D-8543-C991DD3CC8F7}">
      <dsp:nvSpPr>
        <dsp:cNvPr id="0" name=""/>
        <dsp:cNvSpPr/>
      </dsp:nvSpPr>
      <dsp:spPr>
        <a:xfrm>
          <a:off x="966490" y="3012728"/>
          <a:ext cx="1657760" cy="16577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pc="-150" dirty="0" smtClean="0">
              <a:latin typeface="Arial"/>
              <a:cs typeface="Arial"/>
            </a:rPr>
            <a:t>Opportunities to be learning resources</a:t>
          </a:r>
        </a:p>
      </dsp:txBody>
      <dsp:txXfrm>
        <a:off x="1209263" y="3255501"/>
        <a:ext cx="1172214" cy="1172214"/>
      </dsp:txXfrm>
    </dsp:sp>
    <dsp:sp modelId="{DF220EB9-576A-AB45-B263-DB6A375186E3}">
      <dsp:nvSpPr>
        <dsp:cNvPr id="0" name=""/>
        <dsp:cNvSpPr/>
      </dsp:nvSpPr>
      <dsp:spPr>
        <a:xfrm>
          <a:off x="316753" y="1013043"/>
          <a:ext cx="1657760" cy="16577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pc="-150" dirty="0" smtClean="0">
              <a:latin typeface="Arial"/>
              <a:cs typeface="Arial"/>
            </a:rPr>
            <a:t>Brokering</a:t>
          </a:r>
          <a:endParaRPr lang="en-US" sz="1600" b="1" kern="1200" spc="-150" dirty="0">
            <a:latin typeface="Arial"/>
            <a:cs typeface="Arial"/>
          </a:endParaRPr>
        </a:p>
      </dsp:txBody>
      <dsp:txXfrm>
        <a:off x="559526" y="1255816"/>
        <a:ext cx="1172214" cy="11722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37804E-64F6-6840-883D-C0C519ECE599}" type="datetimeFigureOut">
              <a:rPr lang="en-US" smtClean="0"/>
              <a:t>9/16/2014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0D715E-877C-0049-8BB0-C3669D6303F7}" type="slidenum">
              <a:rPr lang="en-US" smtClean="0"/>
              <a:t>‹#›</a:t>
            </a:fld>
            <a:endParaRPr lang="en-US"/>
          </a:p>
        </p:txBody>
      </p:sp>
    </p:spTree>
    <p:extLst>
      <p:ext uri="{BB962C8B-B14F-4D97-AF65-F5344CB8AC3E}">
        <p14:creationId xmlns:p14="http://schemas.microsoft.com/office/powerpoint/2010/main" val="3904988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C8064-3D7E-9044-AF95-888009435F1E}" type="datetimeFigureOut">
              <a:rPr lang="en-US" smtClean="0"/>
              <a:t>9/16/2014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8171D-937D-B843-942C-7BCE5F25BFAA}" type="slidenum">
              <a:rPr lang="en-US" smtClean="0"/>
              <a:t>‹#›</a:t>
            </a:fld>
            <a:endParaRPr lang="en-US"/>
          </a:p>
        </p:txBody>
      </p:sp>
    </p:spTree>
    <p:extLst>
      <p:ext uri="{BB962C8B-B14F-4D97-AF65-F5344CB8AC3E}">
        <p14:creationId xmlns:p14="http://schemas.microsoft.com/office/powerpoint/2010/main" val="35755776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8171D-937D-B843-942C-7BCE5F25BFAA}" type="slidenum">
              <a:rPr lang="en-US" smtClean="0"/>
              <a:t>1</a:t>
            </a:fld>
            <a:endParaRPr lang="en-US"/>
          </a:p>
        </p:txBody>
      </p:sp>
    </p:spTree>
    <p:extLst>
      <p:ext uri="{BB962C8B-B14F-4D97-AF65-F5344CB8AC3E}">
        <p14:creationId xmlns:p14="http://schemas.microsoft.com/office/powerpoint/2010/main" val="162529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8171D-937D-B843-942C-7BCE5F25BFAA}" type="slidenum">
              <a:rPr lang="en-US" smtClean="0"/>
              <a:t>18</a:t>
            </a:fld>
            <a:endParaRPr lang="en-US"/>
          </a:p>
        </p:txBody>
      </p:sp>
    </p:spTree>
    <p:extLst>
      <p:ext uri="{BB962C8B-B14F-4D97-AF65-F5344CB8AC3E}">
        <p14:creationId xmlns:p14="http://schemas.microsoft.com/office/powerpoint/2010/main" val="1927927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8171D-937D-B843-942C-7BCE5F25BFAA}" type="slidenum">
              <a:rPr lang="en-US" smtClean="0"/>
              <a:t>20</a:t>
            </a:fld>
            <a:endParaRPr lang="en-US"/>
          </a:p>
        </p:txBody>
      </p:sp>
    </p:spTree>
    <p:extLst>
      <p:ext uri="{BB962C8B-B14F-4D97-AF65-F5344CB8AC3E}">
        <p14:creationId xmlns:p14="http://schemas.microsoft.com/office/powerpoint/2010/main" val="12038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dirty="0"/>
          </a:p>
        </p:txBody>
      </p:sp>
      <p:sp>
        <p:nvSpPr>
          <p:cNvPr id="30724" name="Slide Number Placeholder 3"/>
          <p:cNvSpPr>
            <a:spLocks noGrp="1"/>
          </p:cNvSpPr>
          <p:nvPr>
            <p:ph type="sldNum" sz="quarter" idx="5"/>
          </p:nvPr>
        </p:nvSpPr>
        <p:spPr>
          <a:noFill/>
        </p:spPr>
        <p:txBody>
          <a:bodyPr/>
          <a:lstStyle/>
          <a:p>
            <a:fld id="{9320BC24-13D3-4944-BA78-B020EC61EFC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8171D-937D-B843-942C-7BCE5F25BFAA}" type="slidenum">
              <a:rPr lang="en-US" smtClean="0"/>
              <a:t>21</a:t>
            </a:fld>
            <a:endParaRPr lang="en-US"/>
          </a:p>
        </p:txBody>
      </p:sp>
    </p:spTree>
    <p:extLst>
      <p:ext uri="{BB962C8B-B14F-4D97-AF65-F5344CB8AC3E}">
        <p14:creationId xmlns:p14="http://schemas.microsoft.com/office/powerpoint/2010/main" val="162529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7244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18435" name="Slide Number Placeholder 3"/>
          <p:cNvSpPr>
            <a:spLocks noGrp="1"/>
          </p:cNvSpPr>
          <p:nvPr>
            <p:ph type="sldNum" sz="quarter" idx="5"/>
          </p:nvPr>
        </p:nvSpPr>
        <p:spPr>
          <a:noFill/>
        </p:spPr>
        <p:txBody>
          <a:bodyPr/>
          <a:lstStyle/>
          <a:p>
            <a:fld id="{2D336C8A-C9E9-422D-87D3-E5471AA84059}"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E346FAF6-B834-4BB8-B25E-BEA47AD248A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3344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8171D-937D-B843-942C-7BCE5F25BFAA}" type="slidenum">
              <a:rPr lang="en-US" smtClean="0"/>
              <a:t>9</a:t>
            </a:fld>
            <a:endParaRPr lang="en-US"/>
          </a:p>
        </p:txBody>
      </p:sp>
    </p:spTree>
    <p:extLst>
      <p:ext uri="{BB962C8B-B14F-4D97-AF65-F5344CB8AC3E}">
        <p14:creationId xmlns:p14="http://schemas.microsoft.com/office/powerpoint/2010/main" val="321009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gradFill flip="none" rotWithShape="1">
          <a:gsLst>
            <a:gs pos="9000">
              <a:schemeClr val="tx1">
                <a:lumMod val="75000"/>
                <a:alpha val="8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smtClean="0"/>
              <a:t>Drag picture to placeholder or click icon to add</a:t>
            </a:r>
            <a:endParaRPr lang="en-US" dirty="0"/>
          </a:p>
        </p:txBody>
      </p:sp>
      <p:sp>
        <p:nvSpPr>
          <p:cNvPr id="2" name="Title 1"/>
          <p:cNvSpPr>
            <a:spLocks noGrp="1"/>
          </p:cNvSpPr>
          <p:nvPr>
            <p:ph type="ctrTitle" hasCustomPrompt="1"/>
          </p:nvPr>
        </p:nvSpPr>
        <p:spPr>
          <a:xfrm>
            <a:off x="649306" y="2509939"/>
            <a:ext cx="7801224" cy="1470025"/>
          </a:xfrm>
          <a:effectLst/>
        </p:spPr>
        <p:txBody>
          <a:bodyPr anchor="t">
            <a:noAutofit/>
          </a:bodyPr>
          <a:lstStyle>
            <a:lvl1pPr algn="l">
              <a:lnSpc>
                <a:spcPct val="90000"/>
              </a:lnSpc>
              <a:defRPr sz="4800" b="0" i="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25000"/>
                    </a:srgbClr>
                  </a:innerShdw>
                </a:effectLst>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44793" y="4189719"/>
            <a:ext cx="7600703" cy="366719"/>
          </a:xfrm>
          <a:solidFill>
            <a:srgbClr val="A02630">
              <a:alpha val="81000"/>
            </a:srgbClr>
          </a:solidFill>
          <a:ln>
            <a:solidFill>
              <a:srgbClr val="781D24"/>
            </a:solidFill>
          </a:ln>
        </p:spPr>
        <p:txBody>
          <a:bodyPr anchor="ctr">
            <a:normAutofit/>
          </a:bodyPr>
          <a:lstStyle>
            <a:lvl1pPr marL="0" indent="0" algn="l">
              <a:buNone/>
              <a:defRPr sz="180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57486859"/>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9" name="Picture 18" descr="DL2_spreads.png"/>
          <p:cNvPicPr>
            <a:picLocks noChangeAspect="1"/>
          </p:cNvPicPr>
          <p:nvPr userDrawn="1"/>
        </p:nvPicPr>
        <p:blipFill>
          <a:blip r:embed="rId2">
            <a:alphaModFix amt="21000"/>
            <a:extLst>
              <a:ext uri="{28A0092B-C50C-407E-A947-70E740481C1C}">
                <a14:useLocalDpi xmlns:a14="http://schemas.microsoft.com/office/drawing/2010/main" val="0"/>
              </a:ext>
            </a:extLst>
          </a:blip>
          <a:stretch>
            <a:fillRect/>
          </a:stretch>
        </p:blipFill>
        <p:spPr>
          <a:xfrm rot="10800000">
            <a:off x="179293" y="204322"/>
            <a:ext cx="9223970" cy="5819984"/>
          </a:xfrm>
          <a:prstGeom prst="rect">
            <a:avLst/>
          </a:prstGeom>
        </p:spPr>
      </p:pic>
      <p:sp>
        <p:nvSpPr>
          <p:cNvPr id="2" name="Title 1"/>
          <p:cNvSpPr>
            <a:spLocks noGrp="1"/>
          </p:cNvSpPr>
          <p:nvPr>
            <p:ph type="title"/>
          </p:nvPr>
        </p:nvSpPr>
        <p:spPr>
          <a:xfrm>
            <a:off x="493146" y="4721995"/>
            <a:ext cx="7772400" cy="1362075"/>
          </a:xfrm>
        </p:spPr>
        <p:txBody>
          <a:bodyPr anchor="t"/>
          <a:lstStyle>
            <a:lvl1pPr algn="l">
              <a:lnSpc>
                <a:spcPct val="90000"/>
              </a:lnSpc>
              <a:defRPr sz="4000" b="1" cap="all">
                <a:solidFill>
                  <a:schemeClr val="tx1"/>
                </a:solidFill>
                <a:effectLst>
                  <a:innerShdw blurRad="63500" dist="50800" dir="13500000">
                    <a:schemeClr val="bg2">
                      <a:lumMod val="75000"/>
                      <a:alpha val="24000"/>
                    </a:schemeClr>
                  </a:innerShdw>
                </a:effectLst>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93146" y="4115281"/>
            <a:ext cx="7772400" cy="606714"/>
          </a:xfrm>
        </p:spPr>
        <p:txBody>
          <a:bodyPr anchor="b">
            <a:normAutofit/>
          </a:bodyPr>
          <a:lstStyle>
            <a:lvl1pPr marL="0" indent="0">
              <a:buNone/>
              <a:defRPr sz="1600">
                <a:solidFill>
                  <a:schemeClr val="bg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Rectangle 8"/>
          <p:cNvSpPr/>
          <p:nvPr userDrawn="1"/>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pic>
        <p:nvPicPr>
          <p:cNvPr id="16" name="Picture 15"/>
          <p:cNvPicPr>
            <a:picLocks noChangeAspect="1"/>
          </p:cNvPicPr>
          <p:nvPr userDrawn="1"/>
        </p:nvPicPr>
        <p:blipFill>
          <a:blip r:embed="rId3"/>
          <a:stretch>
            <a:fillRect/>
          </a:stretch>
        </p:blipFill>
        <p:spPr>
          <a:xfrm>
            <a:off x="6865461" y="6281617"/>
            <a:ext cx="1821340" cy="402951"/>
          </a:xfrm>
          <a:prstGeom prst="rect">
            <a:avLst/>
          </a:prstGeom>
        </p:spPr>
      </p:pic>
      <p:cxnSp>
        <p:nvCxnSpPr>
          <p:cNvPr id="18" name="Straight Connector 17"/>
          <p:cNvCxnSpPr/>
          <p:nvPr userDrawn="1"/>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637138"/>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7" name="Picture 16" descr="DL2_spreads.png"/>
          <p:cNvPicPr>
            <a:picLocks noChangeAspect="1"/>
          </p:cNvPicPr>
          <p:nvPr userDrawn="1"/>
        </p:nvPicPr>
        <p:blipFill>
          <a:blip r:embed="rId2">
            <a:alphaModFix amt="22000"/>
            <a:extLst>
              <a:ext uri="{28A0092B-C50C-407E-A947-70E740481C1C}">
                <a14:useLocalDpi xmlns:a14="http://schemas.microsoft.com/office/drawing/2010/main" val="0"/>
              </a:ext>
            </a:extLst>
          </a:blip>
          <a:stretch>
            <a:fillRect/>
          </a:stretch>
        </p:blipFill>
        <p:spPr>
          <a:xfrm>
            <a:off x="1" y="1949417"/>
            <a:ext cx="9223970" cy="5819984"/>
          </a:xfrm>
          <a:prstGeom prst="rect">
            <a:avLst/>
          </a:prstGeom>
        </p:spPr>
      </p:pic>
      <p:sp>
        <p:nvSpPr>
          <p:cNvPr id="3" name="Content Placeholder 2"/>
          <p:cNvSpPr>
            <a:spLocks noGrp="1"/>
          </p:cNvSpPr>
          <p:nvPr>
            <p:ph idx="1"/>
          </p:nvPr>
        </p:nvSpPr>
        <p:spPr>
          <a:xfrm>
            <a:off x="457200" y="1485622"/>
            <a:ext cx="8229600" cy="4525963"/>
          </a:xfrm>
        </p:spPr>
        <p:txBody>
          <a:bodyPr/>
          <a:lstStyle>
            <a:lvl1pPr marL="342900" indent="-342900">
              <a:buSzPct val="75000"/>
              <a:buFont typeface="Wingdings" charset="2"/>
              <a:buChar char="§"/>
              <a:defRPr>
                <a:latin typeface="Arial"/>
                <a:cs typeface="Arial"/>
              </a:defRPr>
            </a:lvl1pPr>
            <a:lvl2pPr marL="742950" indent="-285750">
              <a:buSzPct val="75000"/>
              <a:buFont typeface="Wingdings" charset="2"/>
              <a:buChar char="§"/>
              <a:defRPr>
                <a:latin typeface="Arial"/>
                <a:cs typeface="Arial"/>
              </a:defRPr>
            </a:lvl2pPr>
            <a:lvl3pPr marL="1143000" indent="-228600">
              <a:buSzPct val="75000"/>
              <a:buFont typeface="Wingdings" charset="2"/>
              <a:buChar char="§"/>
              <a:defRPr>
                <a:latin typeface="Arial"/>
                <a:cs typeface="Arial"/>
              </a:defRPr>
            </a:lvl3pPr>
            <a:lvl4pPr marL="1600200" indent="-228600">
              <a:buSzPct val="75000"/>
              <a:buFont typeface="Wingdings" charset="2"/>
              <a:buChar char="§"/>
              <a:defRPr>
                <a:latin typeface="Arial"/>
                <a:cs typeface="Arial"/>
              </a:defRPr>
            </a:lvl4pPr>
            <a:lvl5pPr marL="2057400" indent="-228600">
              <a:buSzPct val="75000"/>
              <a:buFont typeface="Wingdings" charset="2"/>
              <a:buChar cha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stretch>
            <a:fillRect/>
          </a:stretch>
        </p:blipFill>
        <p:spPr>
          <a:xfrm>
            <a:off x="6865461" y="6281617"/>
            <a:ext cx="1821340" cy="402951"/>
          </a:xfrm>
          <a:prstGeom prst="rect">
            <a:avLst/>
          </a:prstGeom>
        </p:spPr>
      </p:pic>
      <p:sp>
        <p:nvSpPr>
          <p:cNvPr id="18" name="Title 1"/>
          <p:cNvSpPr>
            <a:spLocks noGrp="1"/>
          </p:cNvSpPr>
          <p:nvPr>
            <p:ph type="title" hasCustomPrompt="1"/>
          </p:nvPr>
        </p:nvSpPr>
        <p:spPr>
          <a:xfrm>
            <a:off x="457200" y="274638"/>
            <a:ext cx="8229600" cy="1143000"/>
          </a:xfrm>
        </p:spPr>
        <p:txBody>
          <a:bodyPr>
            <a:noAutofit/>
          </a:bodyPr>
          <a:lstStyle>
            <a:lvl1pPr algn="l">
              <a:defRPr sz="4000">
                <a:solidFill>
                  <a:schemeClr val="bg2"/>
                </a:solidFill>
                <a:effectLst>
                  <a:innerShdw blurRad="63500" dist="50800" dir="13500000">
                    <a:prstClr val="black">
                      <a:alpha val="50000"/>
                    </a:prstClr>
                  </a:innerShdw>
                </a:effectLst>
                <a:latin typeface="Century Gothic"/>
                <a:cs typeface="Century Gothic"/>
              </a:defRPr>
            </a:lvl1pPr>
          </a:lstStyle>
          <a:p>
            <a:r>
              <a:rPr lang="en-US" dirty="0" smtClean="0"/>
              <a:t>Click To Edit Master Title Style</a:t>
            </a:r>
            <a:endParaRPr lang="en-US" dirty="0"/>
          </a:p>
        </p:txBody>
      </p:sp>
      <p:cxnSp>
        <p:nvCxnSpPr>
          <p:cNvPr id="19" name="Straight Connector 18"/>
          <p:cNvCxnSpPr/>
          <p:nvPr userDrawn="1"/>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userDrawn="1"/>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22" name="Rectangle 21"/>
          <p:cNvSpPr/>
          <p:nvPr userDrawn="1"/>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365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descr="DL2_spreads.png"/>
          <p:cNvPicPr>
            <a:picLocks noChangeAspect="1"/>
          </p:cNvPicPr>
          <p:nvPr userDrawn="1"/>
        </p:nvPicPr>
        <p:blipFill>
          <a:blip r:embed="rId2">
            <a:alphaModFix amt="22000"/>
            <a:extLst>
              <a:ext uri="{28A0092B-C50C-407E-A947-70E740481C1C}">
                <a14:useLocalDpi xmlns:a14="http://schemas.microsoft.com/office/drawing/2010/main" val="0"/>
              </a:ext>
            </a:extLst>
          </a:blip>
          <a:stretch>
            <a:fillRect/>
          </a:stretch>
        </p:blipFill>
        <p:spPr>
          <a:xfrm rot="5400000">
            <a:off x="747051" y="1038016"/>
            <a:ext cx="9223970" cy="5819984"/>
          </a:xfrm>
          <a:prstGeom prst="rect">
            <a:avLst/>
          </a:prstGeom>
        </p:spPr>
      </p:pic>
      <p:sp>
        <p:nvSpPr>
          <p:cNvPr id="3" name="Content Placeholder 2"/>
          <p:cNvSpPr>
            <a:spLocks noGrp="1"/>
          </p:cNvSpPr>
          <p:nvPr>
            <p:ph sz="half" idx="1"/>
          </p:nvPr>
        </p:nvSpPr>
        <p:spPr>
          <a:xfrm>
            <a:off x="457200" y="1600200"/>
            <a:ext cx="4038600" cy="4525963"/>
          </a:xfrm>
        </p:spPr>
        <p:txBody>
          <a:bodyPr/>
          <a:lstStyle>
            <a:lvl1pPr marL="342900" indent="-342900">
              <a:buFont typeface="Wingdings" charset="2"/>
              <a:buChar char="§"/>
              <a:defRPr sz="2800"/>
            </a:lvl1pPr>
            <a:lvl2pPr marL="742950" indent="-285750">
              <a:buFont typeface="Wingdings" charset="2"/>
              <a:buChar char="§"/>
              <a:defRPr sz="2400"/>
            </a:lvl2pPr>
            <a:lvl3pPr marL="1143000" indent="-228600">
              <a:buFont typeface="Wingdings" charset="2"/>
              <a:buChar char="§"/>
              <a:defRPr sz="2000"/>
            </a:lvl3pPr>
            <a:lvl4pPr marL="1600200" indent="-228600">
              <a:buFont typeface="Wingdings" charset="2"/>
              <a:buChar char="§"/>
              <a:defRPr sz="1800"/>
            </a:lvl4pPr>
            <a:lvl5pPr marL="2057400" indent="-228600">
              <a:buFont typeface="Wingdings"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Wingdings" charset="2"/>
              <a:buChar char="§"/>
              <a:defRPr sz="2800"/>
            </a:lvl1pPr>
            <a:lvl2pPr marL="742950" indent="-285750">
              <a:buFont typeface="Wingdings" charset="2"/>
              <a:buChar char="§"/>
              <a:defRPr sz="2400"/>
            </a:lvl2pPr>
            <a:lvl3pPr marL="1143000" indent="-228600">
              <a:buFont typeface="Wingdings" charset="2"/>
              <a:buChar char="§"/>
              <a:defRPr sz="2000"/>
            </a:lvl3pPr>
            <a:lvl4pPr marL="1600200" indent="-228600">
              <a:buFont typeface="Wingdings" charset="2"/>
              <a:buChar char="§"/>
              <a:defRPr sz="1800"/>
            </a:lvl4pPr>
            <a:lvl5pPr marL="2057400" indent="-228600">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3"/>
          <a:stretch>
            <a:fillRect/>
          </a:stretch>
        </p:blipFill>
        <p:spPr>
          <a:xfrm>
            <a:off x="6865461" y="6281617"/>
            <a:ext cx="1821340" cy="402951"/>
          </a:xfrm>
          <a:prstGeom prst="rect">
            <a:avLst/>
          </a:prstGeom>
        </p:spPr>
      </p:pic>
      <p:cxnSp>
        <p:nvCxnSpPr>
          <p:cNvPr id="12" name="Straight Connector 11"/>
          <p:cNvCxnSpPr/>
          <p:nvPr userDrawn="1"/>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14" name="Title 1"/>
          <p:cNvSpPr>
            <a:spLocks noGrp="1"/>
          </p:cNvSpPr>
          <p:nvPr>
            <p:ph type="title" hasCustomPrompt="1"/>
          </p:nvPr>
        </p:nvSpPr>
        <p:spPr>
          <a:xfrm>
            <a:off x="457200" y="274638"/>
            <a:ext cx="8229600" cy="1143000"/>
          </a:xfrm>
        </p:spPr>
        <p:txBody>
          <a:bodyPr>
            <a:noAutofit/>
          </a:bodyPr>
          <a:lstStyle>
            <a:lvl1pPr algn="l">
              <a:defRPr sz="4000">
                <a:solidFill>
                  <a:schemeClr val="bg2"/>
                </a:solidFill>
                <a:effectLst>
                  <a:innerShdw blurRad="63500" dist="50800" dir="13500000">
                    <a:prstClr val="black">
                      <a:alpha val="50000"/>
                    </a:prstClr>
                  </a:innerShdw>
                </a:effectLst>
                <a:latin typeface="Century Gothic"/>
                <a:cs typeface="Century Gothic"/>
              </a:defRPr>
            </a:lvl1pPr>
          </a:lstStyle>
          <a:p>
            <a:r>
              <a:rPr lang="en-US" dirty="0" smtClean="0"/>
              <a:t>Click To Edit Master Title Style</a:t>
            </a:r>
            <a:endParaRPr lang="en-US" dirty="0"/>
          </a:p>
        </p:txBody>
      </p:sp>
      <p:sp>
        <p:nvSpPr>
          <p:cNvPr id="15" name="Rectangle 14"/>
          <p:cNvSpPr/>
          <p:nvPr userDrawn="1"/>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831812"/>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and Graphic">
    <p:spTree>
      <p:nvGrpSpPr>
        <p:cNvPr id="1" name=""/>
        <p:cNvGrpSpPr/>
        <p:nvPr/>
      </p:nvGrpSpPr>
      <p:grpSpPr>
        <a:xfrm>
          <a:off x="0" y="0"/>
          <a:ext cx="0" cy="0"/>
          <a:chOff x="0" y="0"/>
          <a:chExt cx="0" cy="0"/>
        </a:xfrm>
      </p:grpSpPr>
      <p:pic>
        <p:nvPicPr>
          <p:cNvPr id="12" name="Picture 11" descr="DL2_spreads.png"/>
          <p:cNvPicPr>
            <a:picLocks noChangeAspect="1"/>
          </p:cNvPicPr>
          <p:nvPr userDrawn="1"/>
        </p:nvPicPr>
        <p:blipFill>
          <a:blip r:embed="rId2">
            <a:alphaModFix amt="17000"/>
            <a:extLst>
              <a:ext uri="{28A0092B-C50C-407E-A947-70E740481C1C}">
                <a14:useLocalDpi xmlns:a14="http://schemas.microsoft.com/office/drawing/2010/main" val="0"/>
              </a:ext>
            </a:extLst>
          </a:blip>
          <a:stretch>
            <a:fillRect/>
          </a:stretch>
        </p:blipFill>
        <p:spPr>
          <a:xfrm>
            <a:off x="35281" y="1020375"/>
            <a:ext cx="9223970" cy="5819984"/>
          </a:xfrm>
          <a:prstGeom prst="rect">
            <a:avLst/>
          </a:prstGeom>
        </p:spPr>
      </p:pic>
      <p:sp>
        <p:nvSpPr>
          <p:cNvPr id="3" name="Content Placeholder 2"/>
          <p:cNvSpPr>
            <a:spLocks noGrp="1"/>
          </p:cNvSpPr>
          <p:nvPr>
            <p:ph sz="half" idx="1"/>
          </p:nvPr>
        </p:nvSpPr>
        <p:spPr>
          <a:xfrm>
            <a:off x="457200" y="1600200"/>
            <a:ext cx="4038600" cy="4525963"/>
          </a:xfrm>
        </p:spPr>
        <p:txBody>
          <a:bodyPr/>
          <a:lstStyle>
            <a:lvl1pPr marL="342900" indent="-342900">
              <a:buFont typeface="Wingdings" charset="2"/>
              <a:buChar char="§"/>
              <a:defRPr sz="2800"/>
            </a:lvl1pPr>
            <a:lvl2pPr marL="742950" indent="-285750">
              <a:buFont typeface="Wingdings" charset="2"/>
              <a:buChar char="§"/>
              <a:defRPr sz="2400"/>
            </a:lvl2pPr>
            <a:lvl3pPr marL="1143000" indent="-228600">
              <a:buFont typeface="Wingdings" charset="2"/>
              <a:buChar char="§"/>
              <a:defRPr sz="2000"/>
            </a:lvl3pPr>
            <a:lvl4pPr marL="1600200" indent="-228600">
              <a:buFont typeface="Wingdings" charset="2"/>
              <a:buChar char="§"/>
              <a:defRPr sz="1800"/>
            </a:lvl4pPr>
            <a:lvl5pPr marL="2057400" indent="-228600">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martArt Placeholder 10"/>
          <p:cNvSpPr>
            <a:spLocks noGrp="1"/>
          </p:cNvSpPr>
          <p:nvPr>
            <p:ph type="dgm" sz="quarter" idx="13"/>
          </p:nvPr>
        </p:nvSpPr>
        <p:spPr>
          <a:xfrm>
            <a:off x="4602163" y="1600200"/>
            <a:ext cx="4084637" cy="4525963"/>
          </a:xfrm>
          <a:effectLst>
            <a:outerShdw blurRad="152400" dist="317500" dir="5400000" sx="90000" sy="-19000" rotWithShape="0">
              <a:prstClr val="black">
                <a:alpha val="15000"/>
              </a:prstClr>
            </a:outerShdw>
          </a:effectLst>
        </p:spPr>
        <p:txBody>
          <a:bodyPr/>
          <a:lstStyle>
            <a:lvl1pPr marL="342900" indent="-342900">
              <a:buFont typeface="Wingdings" charset="2"/>
              <a:buChar char="§"/>
              <a:defRPr/>
            </a:lvl1pPr>
          </a:lstStyle>
          <a:p>
            <a:endParaRPr lang="en-US"/>
          </a:p>
        </p:txBody>
      </p:sp>
      <p:pic>
        <p:nvPicPr>
          <p:cNvPr id="15" name="Picture 14"/>
          <p:cNvPicPr>
            <a:picLocks noChangeAspect="1"/>
          </p:cNvPicPr>
          <p:nvPr userDrawn="1"/>
        </p:nvPicPr>
        <p:blipFill>
          <a:blip r:embed="rId3"/>
          <a:stretch>
            <a:fillRect/>
          </a:stretch>
        </p:blipFill>
        <p:spPr>
          <a:xfrm>
            <a:off x="6865461" y="6281617"/>
            <a:ext cx="1821340" cy="402951"/>
          </a:xfrm>
          <a:prstGeom prst="rect">
            <a:avLst/>
          </a:prstGeom>
        </p:spPr>
      </p:pic>
      <p:cxnSp>
        <p:nvCxnSpPr>
          <p:cNvPr id="16" name="Straight Connector 15"/>
          <p:cNvCxnSpPr/>
          <p:nvPr userDrawn="1"/>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18" name="Title 1"/>
          <p:cNvSpPr>
            <a:spLocks noGrp="1"/>
          </p:cNvSpPr>
          <p:nvPr>
            <p:ph type="title" hasCustomPrompt="1"/>
          </p:nvPr>
        </p:nvSpPr>
        <p:spPr>
          <a:xfrm>
            <a:off x="457200" y="274638"/>
            <a:ext cx="8229600" cy="1143000"/>
          </a:xfrm>
        </p:spPr>
        <p:txBody>
          <a:bodyPr>
            <a:noAutofit/>
          </a:bodyPr>
          <a:lstStyle>
            <a:lvl1pPr algn="l">
              <a:defRPr sz="4000">
                <a:solidFill>
                  <a:schemeClr val="bg2"/>
                </a:solidFill>
                <a:effectLst>
                  <a:innerShdw blurRad="63500" dist="50800" dir="13500000">
                    <a:prstClr val="black">
                      <a:alpha val="50000"/>
                    </a:prstClr>
                  </a:innerShdw>
                </a:effectLst>
                <a:latin typeface="Century Gothic"/>
                <a:cs typeface="Century Gothic"/>
              </a:defRPr>
            </a:lvl1pPr>
          </a:lstStyle>
          <a:p>
            <a:r>
              <a:rPr lang="en-US" dirty="0" smtClean="0"/>
              <a:t>Click To Edit Master Title Style</a:t>
            </a:r>
            <a:endParaRPr lang="en-US" dirty="0"/>
          </a:p>
        </p:txBody>
      </p:sp>
      <p:sp>
        <p:nvSpPr>
          <p:cNvPr id="19" name="Rectangle 18"/>
          <p:cNvSpPr/>
          <p:nvPr userDrawn="1"/>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762284"/>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and Image">
    <p:spTree>
      <p:nvGrpSpPr>
        <p:cNvPr id="1" name=""/>
        <p:cNvGrpSpPr/>
        <p:nvPr/>
      </p:nvGrpSpPr>
      <p:grpSpPr>
        <a:xfrm>
          <a:off x="0" y="0"/>
          <a:ext cx="0" cy="0"/>
          <a:chOff x="0" y="0"/>
          <a:chExt cx="0" cy="0"/>
        </a:xfrm>
      </p:grpSpPr>
      <p:pic>
        <p:nvPicPr>
          <p:cNvPr id="8" name="Picture 7" descr="DL2_spreads.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4940" y="2009181"/>
            <a:ext cx="9223970" cy="5819984"/>
          </a:xfrm>
          <a:prstGeom prst="rect">
            <a:avLst/>
          </a:prstGeom>
        </p:spPr>
      </p:pic>
      <p:sp>
        <p:nvSpPr>
          <p:cNvPr id="3" name="Content Placeholder 2"/>
          <p:cNvSpPr>
            <a:spLocks noGrp="1"/>
          </p:cNvSpPr>
          <p:nvPr>
            <p:ph sz="half" idx="1"/>
          </p:nvPr>
        </p:nvSpPr>
        <p:spPr>
          <a:xfrm>
            <a:off x="457200" y="1600200"/>
            <a:ext cx="4038600" cy="4525963"/>
          </a:xfrm>
        </p:spPr>
        <p:txBody>
          <a:bodyPr/>
          <a:lstStyle>
            <a:lvl1pPr marL="342900" indent="-342900">
              <a:buFont typeface="Wingdings" charset="2"/>
              <a:buChar char="§"/>
              <a:defRPr sz="2800"/>
            </a:lvl1pPr>
            <a:lvl2pPr marL="742950" indent="-285750">
              <a:buFont typeface="Wingdings" charset="2"/>
              <a:buChar char="§"/>
              <a:defRPr sz="2400"/>
            </a:lvl2pPr>
            <a:lvl3pPr marL="1143000" indent="-228600">
              <a:buFont typeface="Wingdings" charset="2"/>
              <a:buChar char="§"/>
              <a:defRPr sz="2000"/>
            </a:lvl3pPr>
            <a:lvl4pPr marL="1600200" indent="-228600">
              <a:buFont typeface="Wingdings" charset="2"/>
              <a:buChar char="§"/>
              <a:defRPr sz="1800"/>
            </a:lvl4pPr>
            <a:lvl5pPr marL="2057400" indent="-228600">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icture Placeholder 4"/>
          <p:cNvSpPr>
            <a:spLocks noGrp="1"/>
          </p:cNvSpPr>
          <p:nvPr>
            <p:ph type="pic" sz="quarter" idx="10"/>
          </p:nvPr>
        </p:nvSpPr>
        <p:spPr>
          <a:xfrm>
            <a:off x="4955735" y="0"/>
            <a:ext cx="4188265" cy="6858000"/>
          </a:xfrm>
        </p:spPr>
        <p:txBody>
          <a:bodyPr/>
          <a:lstStyle/>
          <a:p>
            <a:endParaRPr lang="en-US"/>
          </a:p>
        </p:txBody>
      </p:sp>
      <p:sp>
        <p:nvSpPr>
          <p:cNvPr id="12" name="TextBox 11"/>
          <p:cNvSpPr txBox="1"/>
          <p:nvPr userDrawn="1"/>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13" name="Title 1"/>
          <p:cNvSpPr>
            <a:spLocks noGrp="1"/>
          </p:cNvSpPr>
          <p:nvPr>
            <p:ph type="title" hasCustomPrompt="1"/>
          </p:nvPr>
        </p:nvSpPr>
        <p:spPr>
          <a:xfrm>
            <a:off x="457200" y="465602"/>
            <a:ext cx="4072349" cy="763378"/>
          </a:xfrm>
        </p:spPr>
        <p:txBody>
          <a:bodyPr>
            <a:noAutofit/>
          </a:bodyPr>
          <a:lstStyle>
            <a:lvl1pPr algn="l">
              <a:defRPr sz="3200">
                <a:solidFill>
                  <a:schemeClr val="bg2"/>
                </a:solidFill>
                <a:effectLst>
                  <a:innerShdw blurRad="63500" dist="50800" dir="13500000">
                    <a:prstClr val="black">
                      <a:alpha val="50000"/>
                    </a:prstClr>
                  </a:innerShdw>
                </a:effectLst>
                <a:latin typeface="Century Gothic"/>
                <a:cs typeface="Century Gothic"/>
              </a:defRPr>
            </a:lvl1pPr>
          </a:lstStyle>
          <a:p>
            <a:r>
              <a:rPr lang="en-US" dirty="0" smtClean="0"/>
              <a:t>Click To Edit Master Title Style</a:t>
            </a:r>
            <a:endParaRPr lang="en-US" dirty="0"/>
          </a:p>
        </p:txBody>
      </p:sp>
      <p:sp>
        <p:nvSpPr>
          <p:cNvPr id="14" name="Rectangle 13"/>
          <p:cNvSpPr/>
          <p:nvPr userDrawn="1"/>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457200" y="6120402"/>
            <a:ext cx="4140200"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9115311"/>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DL2_spreads.png"/>
          <p:cNvPicPr>
            <a:picLocks noChangeAspect="1"/>
          </p:cNvPicPr>
          <p:nvPr userDrawn="1"/>
        </p:nvPicPr>
        <p:blipFill>
          <a:blip r:embed="rId2">
            <a:alphaModFix amt="22000"/>
            <a:extLst>
              <a:ext uri="{28A0092B-C50C-407E-A947-70E740481C1C}">
                <a14:useLocalDpi xmlns:a14="http://schemas.microsoft.com/office/drawing/2010/main" val="0"/>
              </a:ext>
            </a:extLst>
          </a:blip>
          <a:stretch>
            <a:fillRect/>
          </a:stretch>
        </p:blipFill>
        <p:spPr>
          <a:xfrm rot="16200000">
            <a:off x="2866062" y="233742"/>
            <a:ext cx="9223970" cy="5819984"/>
          </a:xfrm>
          <a:prstGeom prst="rect">
            <a:avLst/>
          </a:prstGeom>
        </p:spPr>
      </p:pic>
      <p:pic>
        <p:nvPicPr>
          <p:cNvPr id="9" name="Picture 8"/>
          <p:cNvPicPr>
            <a:picLocks noChangeAspect="1"/>
          </p:cNvPicPr>
          <p:nvPr userDrawn="1"/>
        </p:nvPicPr>
        <p:blipFill>
          <a:blip r:embed="rId3"/>
          <a:stretch>
            <a:fillRect/>
          </a:stretch>
        </p:blipFill>
        <p:spPr>
          <a:xfrm>
            <a:off x="6865461" y="6281617"/>
            <a:ext cx="1821340" cy="402951"/>
          </a:xfrm>
          <a:prstGeom prst="rect">
            <a:avLst/>
          </a:prstGeom>
        </p:spPr>
      </p:pic>
      <p:cxnSp>
        <p:nvCxnSpPr>
          <p:cNvPr id="10" name="Straight Connector 9"/>
          <p:cNvCxnSpPr/>
          <p:nvPr userDrawn="1"/>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12" name="Title 1"/>
          <p:cNvSpPr>
            <a:spLocks noGrp="1"/>
          </p:cNvSpPr>
          <p:nvPr>
            <p:ph type="title" hasCustomPrompt="1"/>
          </p:nvPr>
        </p:nvSpPr>
        <p:spPr>
          <a:xfrm>
            <a:off x="457200" y="274638"/>
            <a:ext cx="8229600" cy="1143000"/>
          </a:xfrm>
        </p:spPr>
        <p:txBody>
          <a:bodyPr>
            <a:noAutofit/>
          </a:bodyPr>
          <a:lstStyle>
            <a:lvl1pPr algn="l">
              <a:defRPr sz="4000">
                <a:solidFill>
                  <a:schemeClr val="bg2"/>
                </a:solidFill>
                <a:effectLst>
                  <a:innerShdw blurRad="63500" dist="50800" dir="13500000">
                    <a:prstClr val="black">
                      <a:alpha val="50000"/>
                    </a:prstClr>
                  </a:innerShdw>
                </a:effectLst>
                <a:latin typeface="Century Gothic"/>
                <a:cs typeface="Century Gothic"/>
              </a:defRPr>
            </a:lvl1pPr>
          </a:lstStyle>
          <a:p>
            <a:r>
              <a:rPr lang="en-US" dirty="0" smtClean="0"/>
              <a:t>Click To Edit Master Title Style</a:t>
            </a:r>
            <a:endParaRPr lang="en-US" dirty="0"/>
          </a:p>
        </p:txBody>
      </p:sp>
      <p:sp>
        <p:nvSpPr>
          <p:cNvPr id="13" name="Rectangle 12"/>
          <p:cNvSpPr/>
          <p:nvPr userDrawn="1"/>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239708"/>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9" name="Picture 18" descr="DL2_spreads.png"/>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rot="10800000">
            <a:off x="179293" y="204322"/>
            <a:ext cx="9223970" cy="5819984"/>
          </a:xfrm>
          <a:prstGeom prst="rect">
            <a:avLst/>
          </a:prstGeom>
        </p:spPr>
      </p:pic>
      <p:sp>
        <p:nvSpPr>
          <p:cNvPr id="2" name="Title 1"/>
          <p:cNvSpPr>
            <a:spLocks noGrp="1"/>
          </p:cNvSpPr>
          <p:nvPr>
            <p:ph type="title"/>
          </p:nvPr>
        </p:nvSpPr>
        <p:spPr>
          <a:xfrm>
            <a:off x="493146" y="4721995"/>
            <a:ext cx="7772400" cy="1362075"/>
          </a:xfrm>
        </p:spPr>
        <p:txBody>
          <a:bodyPr anchor="t"/>
          <a:lstStyle>
            <a:lvl1pPr algn="l">
              <a:lnSpc>
                <a:spcPct val="90000"/>
              </a:lnSpc>
              <a:defRPr sz="4000" b="1" cap="all">
                <a:solidFill>
                  <a:schemeClr val="tx1"/>
                </a:solidFill>
                <a:effectLst>
                  <a:innerShdw blurRad="63500" dist="50800" dir="13500000">
                    <a:schemeClr val="bg2">
                      <a:lumMod val="75000"/>
                      <a:alpha val="24000"/>
                    </a:schemeClr>
                  </a:innerShdw>
                </a:effectLst>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93146" y="4115281"/>
            <a:ext cx="7772400" cy="606714"/>
          </a:xfrm>
        </p:spPr>
        <p:txBody>
          <a:bodyPr anchor="b">
            <a:normAutofit/>
          </a:bodyPr>
          <a:lstStyle>
            <a:lvl1pPr marL="0" indent="0">
              <a:buNone/>
              <a:defRPr sz="1600">
                <a:solidFill>
                  <a:schemeClr val="bg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Rectangle 8"/>
          <p:cNvSpPr/>
          <p:nvPr/>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pic>
        <p:nvPicPr>
          <p:cNvPr id="16" name="Picture 15"/>
          <p:cNvPicPr>
            <a:picLocks noChangeAspect="1"/>
          </p:cNvPicPr>
          <p:nvPr/>
        </p:nvPicPr>
        <p:blipFill>
          <a:blip r:embed="rId3"/>
          <a:stretch>
            <a:fillRect/>
          </a:stretch>
        </p:blipFill>
        <p:spPr>
          <a:xfrm>
            <a:off x="6865461" y="6281617"/>
            <a:ext cx="1821340" cy="402951"/>
          </a:xfrm>
          <a:prstGeom prst="rect">
            <a:avLst/>
          </a:prstGeom>
        </p:spPr>
      </p:pic>
      <p:cxnSp>
        <p:nvCxnSpPr>
          <p:cNvPr id="18" name="Straight Connector 17"/>
          <p:cNvCxnSpPr/>
          <p:nvPr/>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pic>
        <p:nvPicPr>
          <p:cNvPr id="10" name="Picture 9" descr="DL2_spreads.png"/>
          <p:cNvPicPr>
            <a:picLocks noChangeAspect="1"/>
          </p:cNvPicPr>
          <p:nvPr userDrawn="1"/>
        </p:nvPicPr>
        <p:blipFill>
          <a:blip r:embed="rId2">
            <a:alphaModFix amt="21000"/>
            <a:extLst>
              <a:ext uri="{28A0092B-C50C-407E-A947-70E740481C1C}">
                <a14:useLocalDpi xmlns:a14="http://schemas.microsoft.com/office/drawing/2010/main" val="0"/>
              </a:ext>
            </a:extLst>
          </a:blip>
          <a:stretch>
            <a:fillRect/>
          </a:stretch>
        </p:blipFill>
        <p:spPr>
          <a:xfrm rot="10800000">
            <a:off x="179293" y="204322"/>
            <a:ext cx="9223970" cy="5819984"/>
          </a:xfrm>
          <a:prstGeom prst="rect">
            <a:avLst/>
          </a:prstGeom>
        </p:spPr>
      </p:pic>
      <p:sp>
        <p:nvSpPr>
          <p:cNvPr id="11" name="Rectangle 10"/>
          <p:cNvSpPr/>
          <p:nvPr userDrawn="1"/>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pic>
        <p:nvPicPr>
          <p:cNvPr id="13" name="Picture 12"/>
          <p:cNvPicPr>
            <a:picLocks noChangeAspect="1"/>
          </p:cNvPicPr>
          <p:nvPr userDrawn="1"/>
        </p:nvPicPr>
        <p:blipFill>
          <a:blip r:embed="rId3"/>
          <a:stretch>
            <a:fillRect/>
          </a:stretch>
        </p:blipFill>
        <p:spPr>
          <a:xfrm>
            <a:off x="6865461" y="6281617"/>
            <a:ext cx="1821340" cy="402951"/>
          </a:xfrm>
          <a:prstGeom prst="rect">
            <a:avLst/>
          </a:prstGeom>
        </p:spPr>
      </p:pic>
      <p:cxnSp>
        <p:nvCxnSpPr>
          <p:cNvPr id="14" name="Straight Connector 13"/>
          <p:cNvCxnSpPr/>
          <p:nvPr userDrawn="1"/>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637138"/>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7" name="Picture 16" descr="DL2_spreads.png"/>
          <p:cNvPicPr>
            <a:picLocks noChangeAspect="1"/>
          </p:cNvPicPr>
          <p:nvPr/>
        </p:nvPicPr>
        <p:blipFill>
          <a:blip r:embed="rId2">
            <a:alphaModFix amt="11000"/>
            <a:extLst>
              <a:ext uri="{28A0092B-C50C-407E-A947-70E740481C1C}">
                <a14:useLocalDpi xmlns:a14="http://schemas.microsoft.com/office/drawing/2010/main" val="0"/>
              </a:ext>
            </a:extLst>
          </a:blip>
          <a:stretch>
            <a:fillRect/>
          </a:stretch>
        </p:blipFill>
        <p:spPr>
          <a:xfrm>
            <a:off x="29883" y="1949417"/>
            <a:ext cx="9223970" cy="5819984"/>
          </a:xfrm>
          <a:prstGeom prst="rect">
            <a:avLst/>
          </a:prstGeom>
        </p:spPr>
      </p:pic>
      <p:sp>
        <p:nvSpPr>
          <p:cNvPr id="3" name="Content Placeholder 2"/>
          <p:cNvSpPr>
            <a:spLocks noGrp="1"/>
          </p:cNvSpPr>
          <p:nvPr>
            <p:ph idx="1"/>
          </p:nvPr>
        </p:nvSpPr>
        <p:spPr>
          <a:xfrm>
            <a:off x="457200" y="1485622"/>
            <a:ext cx="8229600" cy="4525963"/>
          </a:xfrm>
        </p:spPr>
        <p:txBody>
          <a:bodyPr/>
          <a:lstStyle>
            <a:lvl1pPr marL="342900" indent="-342900">
              <a:buSzPct val="75000"/>
              <a:buFont typeface="Wingdings" charset="2"/>
              <a:buChar char="§"/>
              <a:defRPr>
                <a:latin typeface="Arial"/>
                <a:cs typeface="Arial"/>
              </a:defRPr>
            </a:lvl1pPr>
            <a:lvl2pPr marL="742950" indent="-285750">
              <a:buSzPct val="75000"/>
              <a:buFont typeface="Wingdings" charset="2"/>
              <a:buChar char="§"/>
              <a:defRPr>
                <a:latin typeface="Arial"/>
                <a:cs typeface="Arial"/>
              </a:defRPr>
            </a:lvl2pPr>
            <a:lvl3pPr marL="1143000" indent="-228600">
              <a:buSzPct val="75000"/>
              <a:buFont typeface="Wingdings" charset="2"/>
              <a:buChar char="§"/>
              <a:defRPr>
                <a:latin typeface="Arial"/>
                <a:cs typeface="Arial"/>
              </a:defRPr>
            </a:lvl3pPr>
            <a:lvl4pPr marL="1600200" indent="-228600">
              <a:buSzPct val="75000"/>
              <a:buFont typeface="Wingdings" charset="2"/>
              <a:buChar char="§"/>
              <a:defRPr>
                <a:latin typeface="Arial"/>
                <a:cs typeface="Arial"/>
              </a:defRPr>
            </a:lvl4pPr>
            <a:lvl5pPr marL="2057400" indent="-228600">
              <a:buSzPct val="75000"/>
              <a:buFont typeface="Wingdings" charset="2"/>
              <a:buChar cha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a:stretch>
            <a:fillRect/>
          </a:stretch>
        </p:blipFill>
        <p:spPr>
          <a:xfrm>
            <a:off x="6865461" y="6281617"/>
            <a:ext cx="1821340" cy="402951"/>
          </a:xfrm>
          <a:prstGeom prst="rect">
            <a:avLst/>
          </a:prstGeom>
        </p:spPr>
      </p:pic>
      <p:sp>
        <p:nvSpPr>
          <p:cNvPr id="18" name="Title 1"/>
          <p:cNvSpPr>
            <a:spLocks noGrp="1"/>
          </p:cNvSpPr>
          <p:nvPr>
            <p:ph type="title" hasCustomPrompt="1"/>
          </p:nvPr>
        </p:nvSpPr>
        <p:spPr>
          <a:xfrm>
            <a:off x="457200" y="274638"/>
            <a:ext cx="8229600" cy="1143000"/>
          </a:xfrm>
        </p:spPr>
        <p:txBody>
          <a:bodyPr>
            <a:noAutofit/>
          </a:bodyPr>
          <a:lstStyle>
            <a:lvl1pPr algn="l">
              <a:defRPr sz="4000">
                <a:solidFill>
                  <a:schemeClr val="bg2"/>
                </a:solidFill>
                <a:effectLst>
                  <a:innerShdw blurRad="63500" dist="50800" dir="13500000">
                    <a:prstClr val="black">
                      <a:alpha val="50000"/>
                    </a:prstClr>
                  </a:innerShdw>
                </a:effectLst>
                <a:latin typeface="Century Gothic"/>
                <a:cs typeface="Century Gothic"/>
              </a:defRPr>
            </a:lvl1pPr>
          </a:lstStyle>
          <a:p>
            <a:r>
              <a:rPr lang="en-US" dirty="0" smtClean="0"/>
              <a:t>Click To Edit Master Title Style</a:t>
            </a:r>
            <a:endParaRPr lang="en-US" dirty="0"/>
          </a:p>
        </p:txBody>
      </p:sp>
      <p:cxnSp>
        <p:nvCxnSpPr>
          <p:cNvPr id="19" name="Straight Connector 18"/>
          <p:cNvCxnSpPr/>
          <p:nvPr/>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22" name="Rectangle 21"/>
          <p:cNvSpPr/>
          <p:nvPr/>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DL2_spreads.png"/>
          <p:cNvPicPr>
            <a:picLocks noChangeAspect="1"/>
          </p:cNvPicPr>
          <p:nvPr userDrawn="1"/>
        </p:nvPicPr>
        <p:blipFill>
          <a:blip r:embed="rId2">
            <a:alphaModFix amt="0"/>
            <a:extLst>
              <a:ext uri="{28A0092B-C50C-407E-A947-70E740481C1C}">
                <a14:useLocalDpi xmlns:a14="http://schemas.microsoft.com/office/drawing/2010/main" val="0"/>
              </a:ext>
            </a:extLst>
          </a:blip>
          <a:stretch>
            <a:fillRect/>
          </a:stretch>
        </p:blipFill>
        <p:spPr>
          <a:xfrm>
            <a:off x="1" y="1949417"/>
            <a:ext cx="9223970" cy="5819984"/>
          </a:xfrm>
          <a:prstGeom prst="rect">
            <a:avLst/>
          </a:prstGeom>
        </p:spPr>
      </p:pic>
      <p:pic>
        <p:nvPicPr>
          <p:cNvPr id="10" name="Picture 9"/>
          <p:cNvPicPr>
            <a:picLocks noChangeAspect="1"/>
          </p:cNvPicPr>
          <p:nvPr userDrawn="1"/>
        </p:nvPicPr>
        <p:blipFill>
          <a:blip r:embed="rId3"/>
          <a:stretch>
            <a:fillRect/>
          </a:stretch>
        </p:blipFill>
        <p:spPr>
          <a:xfrm>
            <a:off x="6865461" y="6281617"/>
            <a:ext cx="1821340" cy="402951"/>
          </a:xfrm>
          <a:prstGeom prst="rect">
            <a:avLst/>
          </a:prstGeom>
        </p:spPr>
      </p:pic>
      <p:cxnSp>
        <p:nvCxnSpPr>
          <p:cNvPr id="12" name="Straight Connector 11"/>
          <p:cNvCxnSpPr/>
          <p:nvPr userDrawn="1"/>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14" name="Rectangle 13"/>
          <p:cNvSpPr/>
          <p:nvPr userDrawn="1"/>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365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8" name="Picture 7" descr="DL2_spreads.pn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rot="5400000">
            <a:off x="747051" y="1038016"/>
            <a:ext cx="9223970" cy="5819984"/>
          </a:xfrm>
          <a:prstGeom prst="rect">
            <a:avLst/>
          </a:prstGeom>
        </p:spPr>
      </p:pic>
      <p:sp>
        <p:nvSpPr>
          <p:cNvPr id="3" name="Content Placeholder 2"/>
          <p:cNvSpPr>
            <a:spLocks noGrp="1"/>
          </p:cNvSpPr>
          <p:nvPr>
            <p:ph sz="half" idx="1"/>
          </p:nvPr>
        </p:nvSpPr>
        <p:spPr>
          <a:xfrm>
            <a:off x="457200" y="1600200"/>
            <a:ext cx="4038600" cy="4525963"/>
          </a:xfrm>
        </p:spPr>
        <p:txBody>
          <a:bodyPr/>
          <a:lstStyle>
            <a:lvl1pPr marL="342900" indent="-342900">
              <a:buFont typeface="Wingdings" charset="2"/>
              <a:buChar char="§"/>
              <a:defRPr sz="2800"/>
            </a:lvl1pPr>
            <a:lvl2pPr marL="742950" indent="-285750">
              <a:buFont typeface="Wingdings" charset="2"/>
              <a:buChar char="§"/>
              <a:defRPr sz="2400"/>
            </a:lvl2pPr>
            <a:lvl3pPr marL="1143000" indent="-228600">
              <a:buFont typeface="Wingdings" charset="2"/>
              <a:buChar char="§"/>
              <a:defRPr sz="2000"/>
            </a:lvl3pPr>
            <a:lvl4pPr marL="1600200" indent="-228600">
              <a:buFont typeface="Wingdings" charset="2"/>
              <a:buChar char="§"/>
              <a:defRPr sz="1800"/>
            </a:lvl4pPr>
            <a:lvl5pPr marL="2057400" indent="-228600">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Wingdings" charset="2"/>
              <a:buChar char="§"/>
              <a:defRPr sz="2800"/>
            </a:lvl1pPr>
            <a:lvl2pPr marL="742950" indent="-285750">
              <a:buFont typeface="Wingdings" charset="2"/>
              <a:buChar char="§"/>
              <a:defRPr sz="2400"/>
            </a:lvl2pPr>
            <a:lvl3pPr marL="1143000" indent="-228600">
              <a:buFont typeface="Wingdings" charset="2"/>
              <a:buChar char="§"/>
              <a:defRPr sz="2000"/>
            </a:lvl3pPr>
            <a:lvl4pPr marL="1600200" indent="-228600">
              <a:buFont typeface="Wingdings" charset="2"/>
              <a:buChar char="§"/>
              <a:defRPr sz="1800"/>
            </a:lvl4pPr>
            <a:lvl5pPr marL="2057400" indent="-228600">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p:nvPicPr>
        <p:blipFill>
          <a:blip r:embed="rId3"/>
          <a:stretch>
            <a:fillRect/>
          </a:stretch>
        </p:blipFill>
        <p:spPr>
          <a:xfrm>
            <a:off x="6865461" y="6281617"/>
            <a:ext cx="1821340" cy="402951"/>
          </a:xfrm>
          <a:prstGeom prst="rect">
            <a:avLst/>
          </a:prstGeom>
        </p:spPr>
      </p:pic>
      <p:cxnSp>
        <p:nvCxnSpPr>
          <p:cNvPr id="12" name="Straight Connector 11"/>
          <p:cNvCxnSpPr/>
          <p:nvPr/>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14" name="Title 1"/>
          <p:cNvSpPr>
            <a:spLocks noGrp="1"/>
          </p:cNvSpPr>
          <p:nvPr>
            <p:ph type="title" hasCustomPrompt="1"/>
          </p:nvPr>
        </p:nvSpPr>
        <p:spPr>
          <a:xfrm>
            <a:off x="457200" y="274638"/>
            <a:ext cx="8229600" cy="1143000"/>
          </a:xfrm>
        </p:spPr>
        <p:txBody>
          <a:bodyPr>
            <a:noAutofit/>
          </a:bodyPr>
          <a:lstStyle>
            <a:lvl1pPr algn="l">
              <a:defRPr sz="4000">
                <a:solidFill>
                  <a:schemeClr val="bg2"/>
                </a:solidFill>
                <a:effectLst>
                  <a:innerShdw blurRad="63500" dist="50800" dir="13500000">
                    <a:prstClr val="black">
                      <a:alpha val="50000"/>
                    </a:prstClr>
                  </a:innerShdw>
                </a:effectLst>
                <a:latin typeface="Century Gothic"/>
                <a:cs typeface="Century Gothic"/>
              </a:defRPr>
            </a:lvl1pPr>
          </a:lstStyle>
          <a:p>
            <a:r>
              <a:rPr lang="en-US" dirty="0" smtClean="0"/>
              <a:t>Click To Edit Master Title Style</a:t>
            </a:r>
            <a:endParaRPr lang="en-US" dirty="0"/>
          </a:p>
        </p:txBody>
      </p:sp>
      <p:sp>
        <p:nvSpPr>
          <p:cNvPr id="15" name="Rectangle 14"/>
          <p:cNvSpPr/>
          <p:nvPr/>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DL2_spreads.png"/>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rot="5400000">
            <a:off x="747051" y="1038016"/>
            <a:ext cx="9223970" cy="5819984"/>
          </a:xfrm>
          <a:prstGeom prst="rect">
            <a:avLst/>
          </a:prstGeom>
        </p:spPr>
      </p:pic>
      <p:pic>
        <p:nvPicPr>
          <p:cNvPr id="16" name="Picture 15"/>
          <p:cNvPicPr>
            <a:picLocks noChangeAspect="1"/>
          </p:cNvPicPr>
          <p:nvPr userDrawn="1"/>
        </p:nvPicPr>
        <p:blipFill>
          <a:blip r:embed="rId3"/>
          <a:stretch>
            <a:fillRect/>
          </a:stretch>
        </p:blipFill>
        <p:spPr>
          <a:xfrm>
            <a:off x="6865461" y="6281617"/>
            <a:ext cx="1821340" cy="402951"/>
          </a:xfrm>
          <a:prstGeom prst="rect">
            <a:avLst/>
          </a:prstGeom>
        </p:spPr>
      </p:pic>
      <p:cxnSp>
        <p:nvCxnSpPr>
          <p:cNvPr id="17" name="Straight Connector 16"/>
          <p:cNvCxnSpPr/>
          <p:nvPr userDrawn="1"/>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19" name="Rectangle 18"/>
          <p:cNvSpPr/>
          <p:nvPr userDrawn="1"/>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831812"/>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Graphic">
    <p:spTree>
      <p:nvGrpSpPr>
        <p:cNvPr id="1" name=""/>
        <p:cNvGrpSpPr/>
        <p:nvPr/>
      </p:nvGrpSpPr>
      <p:grpSpPr>
        <a:xfrm>
          <a:off x="0" y="0"/>
          <a:ext cx="0" cy="0"/>
          <a:chOff x="0" y="0"/>
          <a:chExt cx="0" cy="0"/>
        </a:xfrm>
      </p:grpSpPr>
      <p:pic>
        <p:nvPicPr>
          <p:cNvPr id="12" name="Picture 11" descr="DL2_spreads.pn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 y="1038016"/>
            <a:ext cx="9223970" cy="5819984"/>
          </a:xfrm>
          <a:prstGeom prst="rect">
            <a:avLst/>
          </a:prstGeom>
        </p:spPr>
      </p:pic>
      <p:sp>
        <p:nvSpPr>
          <p:cNvPr id="3" name="Content Placeholder 2"/>
          <p:cNvSpPr>
            <a:spLocks noGrp="1"/>
          </p:cNvSpPr>
          <p:nvPr>
            <p:ph sz="half" idx="1"/>
          </p:nvPr>
        </p:nvSpPr>
        <p:spPr>
          <a:xfrm>
            <a:off x="457200" y="1600200"/>
            <a:ext cx="4038600" cy="4525963"/>
          </a:xfrm>
        </p:spPr>
        <p:txBody>
          <a:bodyPr/>
          <a:lstStyle>
            <a:lvl1pPr marL="342900" indent="-342900">
              <a:buFont typeface="Wingdings" charset="2"/>
              <a:buChar char="§"/>
              <a:defRPr sz="2800"/>
            </a:lvl1pPr>
            <a:lvl2pPr marL="742950" indent="-285750">
              <a:buFont typeface="Wingdings" charset="2"/>
              <a:buChar char="§"/>
              <a:defRPr sz="2400"/>
            </a:lvl2pPr>
            <a:lvl3pPr marL="1143000" indent="-228600">
              <a:buFont typeface="Wingdings" charset="2"/>
              <a:buChar char="§"/>
              <a:defRPr sz="2000"/>
            </a:lvl3pPr>
            <a:lvl4pPr marL="1600200" indent="-228600">
              <a:buFont typeface="Wingdings" charset="2"/>
              <a:buChar char="§"/>
              <a:defRPr sz="1800"/>
            </a:lvl4pPr>
            <a:lvl5pPr marL="2057400" indent="-228600">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martArt Placeholder 10"/>
          <p:cNvSpPr>
            <a:spLocks noGrp="1"/>
          </p:cNvSpPr>
          <p:nvPr>
            <p:ph type="dgm" sz="quarter" idx="13"/>
          </p:nvPr>
        </p:nvSpPr>
        <p:spPr>
          <a:xfrm>
            <a:off x="4602163" y="1600200"/>
            <a:ext cx="4084637" cy="4525963"/>
          </a:xfrm>
          <a:effectLst>
            <a:outerShdw blurRad="152400" dist="317500" dir="5400000" sx="90000" sy="-19000" rotWithShape="0">
              <a:prstClr val="black">
                <a:alpha val="15000"/>
              </a:prstClr>
            </a:outerShdw>
          </a:effectLst>
        </p:spPr>
        <p:txBody>
          <a:bodyPr/>
          <a:lstStyle>
            <a:lvl1pPr marL="342900" indent="-342900">
              <a:buFont typeface="Wingdings" charset="2"/>
              <a:buChar char="§"/>
              <a:defRPr/>
            </a:lvl1pPr>
          </a:lstStyle>
          <a:p>
            <a:r>
              <a:rPr lang="en-US" smtClean="0"/>
              <a:t>Click icon to add SmartArt graphic</a:t>
            </a:r>
            <a:endParaRPr lang="en-US"/>
          </a:p>
        </p:txBody>
      </p:sp>
      <p:pic>
        <p:nvPicPr>
          <p:cNvPr id="15" name="Picture 14"/>
          <p:cNvPicPr>
            <a:picLocks noChangeAspect="1"/>
          </p:cNvPicPr>
          <p:nvPr/>
        </p:nvPicPr>
        <p:blipFill>
          <a:blip r:embed="rId3"/>
          <a:stretch>
            <a:fillRect/>
          </a:stretch>
        </p:blipFill>
        <p:spPr>
          <a:xfrm>
            <a:off x="6865461" y="6281617"/>
            <a:ext cx="1821340" cy="402951"/>
          </a:xfrm>
          <a:prstGeom prst="rect">
            <a:avLst/>
          </a:prstGeom>
        </p:spPr>
      </p:pic>
      <p:cxnSp>
        <p:nvCxnSpPr>
          <p:cNvPr id="16" name="Straight Connector 15"/>
          <p:cNvCxnSpPr/>
          <p:nvPr/>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18" name="Title 1"/>
          <p:cNvSpPr>
            <a:spLocks noGrp="1"/>
          </p:cNvSpPr>
          <p:nvPr>
            <p:ph type="title" hasCustomPrompt="1"/>
          </p:nvPr>
        </p:nvSpPr>
        <p:spPr>
          <a:xfrm>
            <a:off x="457200" y="274638"/>
            <a:ext cx="8229600" cy="1143000"/>
          </a:xfrm>
        </p:spPr>
        <p:txBody>
          <a:bodyPr>
            <a:noAutofit/>
          </a:bodyPr>
          <a:lstStyle>
            <a:lvl1pPr algn="l">
              <a:defRPr sz="4000">
                <a:solidFill>
                  <a:schemeClr val="bg2"/>
                </a:solidFill>
                <a:effectLst>
                  <a:innerShdw blurRad="63500" dist="50800" dir="13500000">
                    <a:prstClr val="black">
                      <a:alpha val="50000"/>
                    </a:prstClr>
                  </a:innerShdw>
                </a:effectLst>
                <a:latin typeface="Century Gothic"/>
                <a:cs typeface="Century Gothic"/>
              </a:defRPr>
            </a:lvl1pPr>
          </a:lstStyle>
          <a:p>
            <a:r>
              <a:rPr lang="en-US" dirty="0" smtClean="0"/>
              <a:t>Click To Edit Master Title Style</a:t>
            </a:r>
            <a:endParaRPr lang="en-US" dirty="0"/>
          </a:p>
        </p:txBody>
      </p:sp>
      <p:sp>
        <p:nvSpPr>
          <p:cNvPr id="19" name="Rectangle 18"/>
          <p:cNvSpPr/>
          <p:nvPr/>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762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pic>
        <p:nvPicPr>
          <p:cNvPr id="8" name="Picture 7" descr="DL2_spreads.png"/>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a:off x="-14940" y="2009181"/>
            <a:ext cx="9223970" cy="5819984"/>
          </a:xfrm>
          <a:prstGeom prst="rect">
            <a:avLst/>
          </a:prstGeom>
        </p:spPr>
      </p:pic>
      <p:sp>
        <p:nvSpPr>
          <p:cNvPr id="3" name="Content Placeholder 2"/>
          <p:cNvSpPr>
            <a:spLocks noGrp="1"/>
          </p:cNvSpPr>
          <p:nvPr>
            <p:ph sz="half" idx="1"/>
          </p:nvPr>
        </p:nvSpPr>
        <p:spPr>
          <a:xfrm>
            <a:off x="457200" y="1600200"/>
            <a:ext cx="4038600" cy="4525963"/>
          </a:xfrm>
        </p:spPr>
        <p:txBody>
          <a:bodyPr/>
          <a:lstStyle>
            <a:lvl1pPr marL="342900" indent="-342900">
              <a:buFont typeface="Wingdings" charset="2"/>
              <a:buChar char="§"/>
              <a:defRPr sz="2800"/>
            </a:lvl1pPr>
            <a:lvl2pPr marL="742950" indent="-285750">
              <a:buFont typeface="Wingdings" charset="2"/>
              <a:buChar char="§"/>
              <a:defRPr sz="2400"/>
            </a:lvl2pPr>
            <a:lvl3pPr marL="1143000" indent="-228600">
              <a:buFont typeface="Wingdings" charset="2"/>
              <a:buChar char="§"/>
              <a:defRPr sz="2000"/>
            </a:lvl3pPr>
            <a:lvl4pPr marL="1600200" indent="-228600">
              <a:buFont typeface="Wingdings" charset="2"/>
              <a:buChar char="§"/>
              <a:defRPr sz="1800"/>
            </a:lvl4pPr>
            <a:lvl5pPr marL="2057400" indent="-228600">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icture Placeholder 4"/>
          <p:cNvSpPr>
            <a:spLocks noGrp="1"/>
          </p:cNvSpPr>
          <p:nvPr>
            <p:ph type="pic" sz="quarter" idx="10"/>
          </p:nvPr>
        </p:nvSpPr>
        <p:spPr>
          <a:xfrm>
            <a:off x="4955735" y="0"/>
            <a:ext cx="4188265" cy="6858000"/>
          </a:xfrm>
        </p:spPr>
        <p:txBody>
          <a:bodyPr/>
          <a:lstStyle/>
          <a:p>
            <a:r>
              <a:rPr lang="en-US" smtClean="0"/>
              <a:t>Drag picture to placeholder or click icon to add</a:t>
            </a:r>
            <a:endParaRPr lang="en-US"/>
          </a:p>
        </p:txBody>
      </p:sp>
      <p:sp>
        <p:nvSpPr>
          <p:cNvPr id="12" name="TextBox 11"/>
          <p:cNvSpPr txBox="1"/>
          <p:nvPr/>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13" name="Title 1"/>
          <p:cNvSpPr>
            <a:spLocks noGrp="1"/>
          </p:cNvSpPr>
          <p:nvPr>
            <p:ph type="title" hasCustomPrompt="1"/>
          </p:nvPr>
        </p:nvSpPr>
        <p:spPr>
          <a:xfrm>
            <a:off x="457200" y="465602"/>
            <a:ext cx="4072349" cy="763378"/>
          </a:xfrm>
        </p:spPr>
        <p:txBody>
          <a:bodyPr>
            <a:noAutofit/>
          </a:bodyPr>
          <a:lstStyle>
            <a:lvl1pPr algn="l">
              <a:defRPr sz="3200">
                <a:solidFill>
                  <a:schemeClr val="bg2"/>
                </a:solidFill>
                <a:effectLst>
                  <a:innerShdw blurRad="63500" dist="50800" dir="13500000">
                    <a:prstClr val="black">
                      <a:alpha val="50000"/>
                    </a:prstClr>
                  </a:innerShdw>
                </a:effectLst>
                <a:latin typeface="Century Gothic"/>
                <a:cs typeface="Century Gothic"/>
              </a:defRPr>
            </a:lvl1pPr>
          </a:lstStyle>
          <a:p>
            <a:r>
              <a:rPr lang="en-US" dirty="0" smtClean="0"/>
              <a:t>Click To Edit Master Title Style</a:t>
            </a:r>
            <a:endParaRPr lang="en-US" dirty="0"/>
          </a:p>
        </p:txBody>
      </p:sp>
      <p:sp>
        <p:nvSpPr>
          <p:cNvPr id="14" name="Rectangle 13"/>
          <p:cNvSpPr/>
          <p:nvPr/>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57200" y="6120402"/>
            <a:ext cx="4140200"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91153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descr="DL2_spreads.png"/>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rot="16200000">
            <a:off x="2866062" y="233742"/>
            <a:ext cx="9223970" cy="5819984"/>
          </a:xfrm>
          <a:prstGeom prst="rect">
            <a:avLst/>
          </a:prstGeom>
        </p:spPr>
      </p:pic>
      <p:pic>
        <p:nvPicPr>
          <p:cNvPr id="9" name="Picture 8"/>
          <p:cNvPicPr>
            <a:picLocks noChangeAspect="1"/>
          </p:cNvPicPr>
          <p:nvPr/>
        </p:nvPicPr>
        <p:blipFill>
          <a:blip r:embed="rId3"/>
          <a:stretch>
            <a:fillRect/>
          </a:stretch>
        </p:blipFill>
        <p:spPr>
          <a:xfrm>
            <a:off x="6865461" y="6281617"/>
            <a:ext cx="1821340" cy="402951"/>
          </a:xfrm>
          <a:prstGeom prst="rect">
            <a:avLst/>
          </a:prstGeom>
        </p:spPr>
      </p:pic>
      <p:cxnSp>
        <p:nvCxnSpPr>
          <p:cNvPr id="10" name="Straight Connector 9"/>
          <p:cNvCxnSpPr/>
          <p:nvPr/>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12" name="Title 1"/>
          <p:cNvSpPr>
            <a:spLocks noGrp="1"/>
          </p:cNvSpPr>
          <p:nvPr>
            <p:ph type="title" hasCustomPrompt="1"/>
          </p:nvPr>
        </p:nvSpPr>
        <p:spPr>
          <a:xfrm>
            <a:off x="457200" y="274638"/>
            <a:ext cx="8229600" cy="1143000"/>
          </a:xfrm>
        </p:spPr>
        <p:txBody>
          <a:bodyPr>
            <a:noAutofit/>
          </a:bodyPr>
          <a:lstStyle>
            <a:lvl1pPr algn="l">
              <a:defRPr sz="4000">
                <a:solidFill>
                  <a:schemeClr val="bg2"/>
                </a:solidFill>
                <a:effectLst>
                  <a:innerShdw blurRad="63500" dist="50800" dir="13500000">
                    <a:prstClr val="black">
                      <a:alpha val="50000"/>
                    </a:prstClr>
                  </a:innerShdw>
                </a:effectLst>
                <a:latin typeface="Century Gothic"/>
                <a:cs typeface="Century Gothic"/>
              </a:defRPr>
            </a:lvl1pPr>
          </a:lstStyle>
          <a:p>
            <a:r>
              <a:rPr lang="en-US" dirty="0" smtClean="0"/>
              <a:t>Click To Edit Master Title Style</a:t>
            </a:r>
            <a:endParaRPr lang="en-US" dirty="0"/>
          </a:p>
        </p:txBody>
      </p:sp>
      <p:sp>
        <p:nvSpPr>
          <p:cNvPr id="13" name="Rectangle 12"/>
          <p:cNvSpPr/>
          <p:nvPr/>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DL2_spreads.png"/>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rot="16200000">
            <a:off x="2866062" y="233742"/>
            <a:ext cx="9223970" cy="5819984"/>
          </a:xfrm>
          <a:prstGeom prst="rect">
            <a:avLst/>
          </a:prstGeom>
        </p:spPr>
      </p:pic>
      <p:pic>
        <p:nvPicPr>
          <p:cNvPr id="14" name="Picture 13"/>
          <p:cNvPicPr>
            <a:picLocks noChangeAspect="1"/>
          </p:cNvPicPr>
          <p:nvPr userDrawn="1"/>
        </p:nvPicPr>
        <p:blipFill>
          <a:blip r:embed="rId3"/>
          <a:stretch>
            <a:fillRect/>
          </a:stretch>
        </p:blipFill>
        <p:spPr>
          <a:xfrm>
            <a:off x="6865461" y="6281617"/>
            <a:ext cx="1821340" cy="402951"/>
          </a:xfrm>
          <a:prstGeom prst="rect">
            <a:avLst/>
          </a:prstGeom>
        </p:spPr>
      </p:pic>
      <p:cxnSp>
        <p:nvCxnSpPr>
          <p:cNvPr id="15" name="Straight Connector 14"/>
          <p:cNvCxnSpPr/>
          <p:nvPr userDrawn="1"/>
        </p:nvCxnSpPr>
        <p:spPr>
          <a:xfrm>
            <a:off x="457200" y="6120402"/>
            <a:ext cx="822960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352164" y="6319809"/>
            <a:ext cx="4565376" cy="261610"/>
          </a:xfrm>
          <a:prstGeom prst="rect">
            <a:avLst/>
          </a:prstGeom>
          <a:noFill/>
        </p:spPr>
        <p:txBody>
          <a:bodyPr wrap="square" rtlCol="0">
            <a:spAutoFit/>
          </a:bodyPr>
          <a:lstStyle/>
          <a:p>
            <a:r>
              <a:rPr lang="en-US" sz="1050" b="0" i="1" kern="1200" dirty="0" smtClean="0">
                <a:solidFill>
                  <a:srgbClr val="A02630"/>
                </a:solidFill>
                <a:latin typeface="Century Gothic"/>
                <a:ea typeface="+mn-ea"/>
                <a:cs typeface="Century Gothic"/>
              </a:rPr>
              <a:t>Leading For Performance By Design</a:t>
            </a:r>
            <a:endParaRPr lang="en-US" sz="1050" b="0" i="1" dirty="0">
              <a:solidFill>
                <a:srgbClr val="A02630"/>
              </a:solidFill>
              <a:latin typeface="Century Gothic"/>
              <a:cs typeface="Century Gothic"/>
            </a:endParaRPr>
          </a:p>
        </p:txBody>
      </p:sp>
      <p:sp>
        <p:nvSpPr>
          <p:cNvPr id="17" name="Rectangle 16"/>
          <p:cNvSpPr/>
          <p:nvPr userDrawn="1"/>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239708"/>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DL2_spreads.png"/>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03411" y="85932"/>
            <a:ext cx="9223970" cy="5819984"/>
          </a:xfrm>
          <a:prstGeom prst="rect">
            <a:avLst/>
          </a:prstGeom>
        </p:spPr>
      </p:pic>
      <p:sp>
        <p:nvSpPr>
          <p:cNvPr id="6" name="Rectangle 5"/>
          <p:cNvSpPr/>
          <p:nvPr/>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DL2_spreads.png"/>
          <p:cNvPicPr>
            <a:picLocks noChangeAspect="1"/>
          </p:cNvPicPr>
          <p:nvPr userDrawn="1"/>
        </p:nvPicPr>
        <p:blipFill>
          <a:blip r:embed="rId2">
            <a:alphaModFix amt="8000"/>
            <a:extLst>
              <a:ext uri="{28A0092B-C50C-407E-A947-70E740481C1C}">
                <a14:useLocalDpi xmlns:a14="http://schemas.microsoft.com/office/drawing/2010/main" val="0"/>
              </a:ext>
            </a:extLst>
          </a:blip>
          <a:stretch>
            <a:fillRect/>
          </a:stretch>
        </p:blipFill>
        <p:spPr>
          <a:xfrm>
            <a:off x="-403411" y="85932"/>
            <a:ext cx="9223970" cy="5819984"/>
          </a:xfrm>
          <a:prstGeom prst="rect">
            <a:avLst/>
          </a:prstGeom>
        </p:spPr>
      </p:pic>
      <p:sp>
        <p:nvSpPr>
          <p:cNvPr id="7" name="Rectangle 6"/>
          <p:cNvSpPr/>
          <p:nvPr userDrawn="1"/>
        </p:nvSpPr>
        <p:spPr>
          <a:xfrm flipV="1">
            <a:off x="0" y="-1"/>
            <a:ext cx="9144000" cy="85933"/>
          </a:xfrm>
          <a:prstGeom prst="rect">
            <a:avLst/>
          </a:prstGeom>
          <a:gradFill flip="none" rotWithShape="1">
            <a:gsLst>
              <a:gs pos="0">
                <a:srgbClr val="A02630"/>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226492"/>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Slide">
    <p:bg>
      <p:bgPr>
        <a:gradFill flip="none" rotWithShape="1">
          <a:gsLst>
            <a:gs pos="9000">
              <a:schemeClr val="tx1">
                <a:lumMod val="75000"/>
                <a:alpha val="8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endParaRPr lang="en-US" dirty="0"/>
          </a:p>
        </p:txBody>
      </p:sp>
      <p:sp>
        <p:nvSpPr>
          <p:cNvPr id="2" name="Title 1"/>
          <p:cNvSpPr>
            <a:spLocks noGrp="1"/>
          </p:cNvSpPr>
          <p:nvPr>
            <p:ph type="ctrTitle" hasCustomPrompt="1"/>
          </p:nvPr>
        </p:nvSpPr>
        <p:spPr>
          <a:xfrm>
            <a:off x="649306" y="2509939"/>
            <a:ext cx="7801224" cy="1470025"/>
          </a:xfrm>
          <a:effectLst/>
        </p:spPr>
        <p:txBody>
          <a:bodyPr anchor="t">
            <a:noAutofit/>
          </a:bodyPr>
          <a:lstStyle>
            <a:lvl1pPr algn="l">
              <a:lnSpc>
                <a:spcPct val="90000"/>
              </a:lnSpc>
              <a:defRPr sz="4800" b="0" i="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25000"/>
                    </a:srgbClr>
                  </a:innerShdw>
                </a:effectLst>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44793" y="4189719"/>
            <a:ext cx="7600703" cy="366719"/>
          </a:xfrm>
          <a:solidFill>
            <a:srgbClr val="A02630">
              <a:alpha val="81000"/>
            </a:srgbClr>
          </a:solidFill>
          <a:ln>
            <a:solidFill>
              <a:srgbClr val="781D24"/>
            </a:solidFill>
          </a:ln>
        </p:spPr>
        <p:txBody>
          <a:bodyPr anchor="ctr">
            <a:normAutofit/>
          </a:bodyPr>
          <a:lstStyle>
            <a:lvl1pPr marL="0" indent="0" algn="l">
              <a:buNone/>
              <a:defRPr sz="180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57486859"/>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lumMod val="95000"/>
              </a:schemeClr>
            </a:gs>
            <a:gs pos="100000">
              <a:schemeClr val="bg1">
                <a:lumMod val="75000"/>
                <a:alpha val="8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41219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649" r:id="rId9"/>
    <p:sldLayoutId id="2147483651" r:id="rId10"/>
    <p:sldLayoutId id="2147483650" r:id="rId11"/>
    <p:sldLayoutId id="2147483652" r:id="rId12"/>
    <p:sldLayoutId id="2147483660" r:id="rId13"/>
    <p:sldLayoutId id="2147483661" r:id="rId14"/>
    <p:sldLayoutId id="2147483654" r:id="rId15"/>
  </p:sldLayoutIdLst>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3600" kern="1200">
          <a:solidFill>
            <a:srgbClr val="4A4D4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4A4D4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4A4D4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4A4D4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4A4D4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4A4D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7.wdp"/><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6.wdp"/><Relationship Id="rId5" Type="http://schemas.microsoft.com/office/2007/relationships/hdphoto" Target="../media/hdphoto5.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microsoft.com/office/2007/relationships/hdphoto" Target="../media/hdphoto1.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hyperlink" Target="http://www.dl2uw.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4248" y="3064553"/>
            <a:ext cx="9996618" cy="1470025"/>
          </a:xfrm>
        </p:spPr>
        <p:txBody>
          <a:bodyPr/>
          <a:lstStyle/>
          <a:p>
            <a:pPr>
              <a:lnSpc>
                <a:spcPct val="100000"/>
              </a:lnSpc>
            </a:pPr>
            <a:r>
              <a:rPr lang="en-US" sz="3200" b="1" dirty="0" smtClean="0"/>
              <a:t>Central Office Leadership </a:t>
            </a:r>
            <a:r>
              <a:rPr lang="en-US" sz="2800" b="1" dirty="0" smtClean="0"/>
              <a:t>in </a:t>
            </a:r>
            <a:br>
              <a:rPr lang="en-US" sz="2800" b="1" dirty="0" smtClean="0"/>
            </a:br>
            <a:r>
              <a:rPr lang="en-US" sz="2800" b="1" dirty="0" smtClean="0"/>
              <a:t>Principal Professional Learning Communities</a:t>
            </a:r>
            <a:endParaRPr lang="en-US" sz="2800" b="1" dirty="0"/>
          </a:p>
        </p:txBody>
      </p:sp>
      <p:sp>
        <p:nvSpPr>
          <p:cNvPr id="6" name="Subtitle 5"/>
          <p:cNvSpPr>
            <a:spLocks noGrp="1"/>
          </p:cNvSpPr>
          <p:nvPr>
            <p:ph type="subTitle" idx="1"/>
          </p:nvPr>
        </p:nvSpPr>
        <p:spPr>
          <a:xfrm>
            <a:off x="766266" y="4132235"/>
            <a:ext cx="7622349" cy="404775"/>
          </a:xfrm>
          <a:solidFill>
            <a:schemeClr val="bg2">
              <a:alpha val="81000"/>
            </a:schemeClr>
          </a:solidFill>
          <a:ln>
            <a:solidFill>
              <a:schemeClr val="bg2">
                <a:lumMod val="75000"/>
              </a:schemeClr>
            </a:solidFill>
          </a:ln>
        </p:spPr>
        <p:txBody>
          <a:bodyPr tIns="27432" anchor="ctr">
            <a:noAutofit/>
          </a:bodyPr>
          <a:lstStyle/>
          <a:p>
            <a:r>
              <a:rPr lang="en-US" dirty="0" smtClean="0"/>
              <a:t>September 17, 2014</a:t>
            </a:r>
            <a:endParaRPr lang="en-US" sz="1800" dirty="0">
              <a:solidFill>
                <a:schemeClr val="bg1"/>
              </a:solidFill>
            </a:endParaRPr>
          </a:p>
        </p:txBody>
      </p:sp>
      <p:pic>
        <p:nvPicPr>
          <p:cNvPr id="18" name="Picture 17" descr="DL2_spreads_LIGHT.png"/>
          <p:cNvPicPr>
            <a:picLocks noChangeAspect="1"/>
          </p:cNvPicPr>
          <p:nvPr/>
        </p:nvPicPr>
        <p:blipFill rotWithShape="1">
          <a:blip r:embed="rId3">
            <a:alphaModFix amt="7000"/>
            <a:extLst>
              <a:ext uri="{28A0092B-C50C-407E-A947-70E740481C1C}">
                <a14:useLocalDpi xmlns:a14="http://schemas.microsoft.com/office/drawing/2010/main" val="0"/>
              </a:ext>
            </a:extLst>
          </a:blip>
          <a:srcRect r="13184" b="18647"/>
          <a:stretch/>
        </p:blipFill>
        <p:spPr>
          <a:xfrm rot="10800000">
            <a:off x="-1" y="-1"/>
            <a:ext cx="5492008" cy="3247181"/>
          </a:xfrm>
          <a:prstGeom prst="rect">
            <a:avLst/>
          </a:prstGeom>
        </p:spPr>
      </p:pic>
      <p:cxnSp>
        <p:nvCxnSpPr>
          <p:cNvPr id="13" name="Straight Connector 12"/>
          <p:cNvCxnSpPr/>
          <p:nvPr/>
        </p:nvCxnSpPr>
        <p:spPr>
          <a:xfrm>
            <a:off x="457200" y="6120402"/>
            <a:ext cx="8229601"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52164" y="6319809"/>
            <a:ext cx="4565376" cy="261610"/>
          </a:xfrm>
          <a:prstGeom prst="rect">
            <a:avLst/>
          </a:prstGeom>
          <a:noFill/>
        </p:spPr>
        <p:txBody>
          <a:bodyPr wrap="square" rtlCol="0">
            <a:spAutoFit/>
          </a:bodyPr>
          <a:lstStyle/>
          <a:p>
            <a:r>
              <a:rPr lang="en-US" sz="1050" b="0" i="1" kern="1200" dirty="0" smtClean="0">
                <a:solidFill>
                  <a:schemeClr val="bg1"/>
                </a:solidFill>
                <a:latin typeface="Century Gothic"/>
                <a:cs typeface="Century Gothic"/>
              </a:rPr>
              <a:t>Leading For Performance By Design</a:t>
            </a:r>
            <a:endParaRPr lang="en-US" sz="1050" b="0" i="1" dirty="0">
              <a:solidFill>
                <a:schemeClr val="bg1"/>
              </a:solidFill>
              <a:latin typeface="Century Gothic"/>
              <a:cs typeface="Century Gothic"/>
            </a:endParaRPr>
          </a:p>
        </p:txBody>
      </p:sp>
      <p:pic>
        <p:nvPicPr>
          <p:cNvPr id="15" name="Picture 14" descr="DL2_logo_wh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533" y="6288294"/>
            <a:ext cx="1844570" cy="400372"/>
          </a:xfrm>
          <a:prstGeom prst="rect">
            <a:avLst/>
          </a:prstGeom>
        </p:spPr>
      </p:pic>
      <p:sp>
        <p:nvSpPr>
          <p:cNvPr id="3" name="Rectangle 2"/>
          <p:cNvSpPr/>
          <p:nvPr/>
        </p:nvSpPr>
        <p:spPr>
          <a:xfrm>
            <a:off x="2476500" y="4622708"/>
            <a:ext cx="5912115" cy="1754326"/>
          </a:xfrm>
          <a:prstGeom prst="rect">
            <a:avLst/>
          </a:prstGeom>
        </p:spPr>
        <p:txBody>
          <a:bodyPr wrap="square">
            <a:spAutoFit/>
          </a:bodyPr>
          <a:lstStyle/>
          <a:p>
            <a:pPr algn="r"/>
            <a:r>
              <a:rPr lang="en-US" dirty="0" smtClean="0">
                <a:solidFill>
                  <a:schemeClr val="bg1"/>
                </a:solidFill>
              </a:rPr>
              <a:t>A webinar for the </a:t>
            </a:r>
          </a:p>
          <a:p>
            <a:pPr algn="r"/>
            <a:r>
              <a:rPr lang="en-US" dirty="0" smtClean="0">
                <a:solidFill>
                  <a:schemeClr val="bg1"/>
                </a:solidFill>
              </a:rPr>
              <a:t>Gates Foundation Leading for Effective Teaching Initiative</a:t>
            </a:r>
          </a:p>
          <a:p>
            <a:pPr algn="r"/>
            <a:endParaRPr lang="en-US" dirty="0">
              <a:solidFill>
                <a:schemeClr val="bg1"/>
              </a:solidFill>
            </a:endParaRPr>
          </a:p>
          <a:p>
            <a:pPr algn="r"/>
            <a:r>
              <a:rPr lang="en-US" dirty="0" smtClean="0">
                <a:solidFill>
                  <a:schemeClr val="bg1"/>
                </a:solidFill>
              </a:rPr>
              <a:t>Meredith </a:t>
            </a:r>
            <a:r>
              <a:rPr lang="en-US" dirty="0">
                <a:solidFill>
                  <a:schemeClr val="bg1"/>
                </a:solidFill>
              </a:rPr>
              <a:t>I. Honig</a:t>
            </a:r>
            <a:br>
              <a:rPr lang="en-US" dirty="0">
                <a:solidFill>
                  <a:schemeClr val="bg1"/>
                </a:solidFill>
              </a:rPr>
            </a:br>
            <a:r>
              <a:rPr lang="en-US" dirty="0">
                <a:solidFill>
                  <a:schemeClr val="bg1"/>
                </a:solidFill>
              </a:rPr>
              <a:t>Associate Professor &amp; Director</a:t>
            </a:r>
            <a:br>
              <a:rPr lang="en-US" dirty="0">
                <a:solidFill>
                  <a:schemeClr val="bg1"/>
                </a:solidFill>
              </a:rPr>
            </a:br>
            <a:endParaRPr lang="en-US" dirty="0"/>
          </a:p>
        </p:txBody>
      </p:sp>
    </p:spTree>
    <p:extLst>
      <p:ext uri="{BB962C8B-B14F-4D97-AF65-F5344CB8AC3E}">
        <p14:creationId xmlns:p14="http://schemas.microsoft.com/office/powerpoint/2010/main" val="10152971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0694544"/>
              </p:ext>
            </p:extLst>
          </p:nvPr>
        </p:nvGraphicFramePr>
        <p:xfrm>
          <a:off x="342900" y="1969770"/>
          <a:ext cx="8496300" cy="4221480"/>
        </p:xfrm>
        <a:graphic>
          <a:graphicData uri="http://schemas.openxmlformats.org/drawingml/2006/table">
            <a:tbl>
              <a:tblPr firstRow="1" bandRow="1">
                <a:tableStyleId>{5C22544A-7EE6-4342-B048-85BDC9FD1C3A}</a:tableStyleId>
              </a:tblPr>
              <a:tblGrid>
                <a:gridCol w="1790700"/>
                <a:gridCol w="3390900"/>
                <a:gridCol w="3314700"/>
              </a:tblGrid>
              <a:tr h="1030205">
                <a:tc>
                  <a:txBody>
                    <a:bodyPr/>
                    <a:lstStyle/>
                    <a:p>
                      <a:pPr algn="ctr"/>
                      <a:endParaRPr lang="en-US" sz="2000" dirty="0"/>
                    </a:p>
                  </a:txBody>
                  <a:tcPr/>
                </a:tc>
                <a:tc>
                  <a:txBody>
                    <a:bodyPr/>
                    <a:lstStyle/>
                    <a:p>
                      <a:pPr algn="ctr"/>
                      <a:r>
                        <a:rPr lang="en-US" sz="2400" dirty="0" smtClean="0"/>
                        <a:t>Consistent</a:t>
                      </a:r>
                      <a:endParaRPr lang="en-US" sz="2400" dirty="0"/>
                    </a:p>
                  </a:txBody>
                  <a:tcPr/>
                </a:tc>
                <a:tc>
                  <a:txBody>
                    <a:bodyPr/>
                    <a:lstStyle/>
                    <a:p>
                      <a:pPr algn="ctr"/>
                      <a:r>
                        <a:rPr lang="en-US" sz="2400" dirty="0" smtClean="0"/>
                        <a:t>Negligible/</a:t>
                      </a:r>
                    </a:p>
                    <a:p>
                      <a:pPr algn="ctr"/>
                      <a:r>
                        <a:rPr lang="en-US" sz="2400" dirty="0" smtClean="0"/>
                        <a:t>Inconsistent</a:t>
                      </a:r>
                      <a:endParaRPr lang="en-US" sz="2400" dirty="0"/>
                    </a:p>
                  </a:txBody>
                  <a:tcPr/>
                </a:tc>
              </a:tr>
              <a:tr h="787466">
                <a:tc rowSpan="2">
                  <a:txBody>
                    <a:bodyPr/>
                    <a:lstStyle/>
                    <a:p>
                      <a:r>
                        <a:rPr lang="en-US" sz="3200" b="1" dirty="0" smtClean="0">
                          <a:solidFill>
                            <a:schemeClr val="tx1">
                              <a:lumMod val="50000"/>
                            </a:schemeClr>
                          </a:solidFill>
                        </a:rPr>
                        <a:t>Focused</a:t>
                      </a:r>
                      <a:r>
                        <a:rPr lang="en-US" sz="3200" b="1" baseline="0" dirty="0" smtClean="0">
                          <a:solidFill>
                            <a:schemeClr val="tx1">
                              <a:lumMod val="50000"/>
                            </a:schemeClr>
                          </a:solidFill>
                        </a:rPr>
                        <a:t> on PIL as “joint work”</a:t>
                      </a:r>
                      <a:endParaRPr lang="en-US" sz="3200" b="1" dirty="0">
                        <a:solidFill>
                          <a:schemeClr val="tx1">
                            <a:lumMod val="50000"/>
                          </a:schemeClr>
                        </a:solidFill>
                      </a:endParaRPr>
                    </a:p>
                  </a:txBody>
                  <a:tcPr/>
                </a:tc>
                <a:tc gridSpan="2">
                  <a:txBody>
                    <a:bodyPr/>
                    <a:lstStyle/>
                    <a:p>
                      <a:pPr algn="ctr"/>
                      <a:r>
                        <a:rPr lang="en-US" sz="2400" dirty="0" smtClean="0">
                          <a:solidFill>
                            <a:schemeClr val="tx1">
                              <a:lumMod val="50000"/>
                            </a:schemeClr>
                          </a:solidFill>
                        </a:rPr>
                        <a:t>-Focused activities on PIL</a:t>
                      </a:r>
                    </a:p>
                  </a:txBody>
                  <a:tcPr/>
                </a:tc>
                <a:tc hMerge="1">
                  <a:txBody>
                    <a:bodyPr/>
                    <a:lstStyle/>
                    <a:p>
                      <a:endParaRPr lang="en-US" sz="2400" dirty="0">
                        <a:solidFill>
                          <a:schemeClr val="tx1">
                            <a:lumMod val="50000"/>
                          </a:schemeClr>
                        </a:solidFill>
                      </a:endParaRPr>
                    </a:p>
                  </a:txBody>
                  <a:tcPr/>
                </a:tc>
              </a:tr>
              <a:tr h="2403809">
                <a:tc vMerge="1">
                  <a:txBody>
                    <a:bodyPr/>
                    <a:lstStyle/>
                    <a:p>
                      <a:endParaRPr lang="en-US" dirty="0"/>
                    </a:p>
                  </a:txBody>
                  <a:tcPr/>
                </a:tc>
                <a:tc>
                  <a:txBody>
                    <a:bodyPr/>
                    <a:lstStyle/>
                    <a:p>
                      <a:r>
                        <a:rPr lang="en-US" sz="2400" dirty="0" smtClean="0">
                          <a:solidFill>
                            <a:schemeClr val="tx1">
                              <a:lumMod val="50000"/>
                            </a:schemeClr>
                          </a:solidFill>
                        </a:rPr>
                        <a:t>-Made</a:t>
                      </a:r>
                      <a:r>
                        <a:rPr lang="en-US" sz="2400" baseline="0" dirty="0" smtClean="0">
                          <a:solidFill>
                            <a:schemeClr val="tx1">
                              <a:lumMod val="50000"/>
                            </a:schemeClr>
                          </a:solidFill>
                        </a:rPr>
                        <a:t> moves to help principals understand and value IL as something they worked on in partnership with the group and their ILD</a:t>
                      </a:r>
                      <a:endParaRPr lang="en-US" sz="2400" dirty="0">
                        <a:solidFill>
                          <a:schemeClr val="tx1">
                            <a:lumMod val="50000"/>
                          </a:schemeClr>
                        </a:solidFill>
                      </a:endParaRPr>
                    </a:p>
                  </a:txBody>
                  <a:tcPr/>
                </a:tc>
                <a:tc>
                  <a:txBody>
                    <a:bodyPr/>
                    <a:lstStyle/>
                    <a:p>
                      <a:r>
                        <a:rPr lang="en-US" sz="2400" dirty="0" smtClean="0">
                          <a:solidFill>
                            <a:schemeClr val="tx1">
                              <a:lumMod val="50000"/>
                            </a:schemeClr>
                          </a:solidFill>
                        </a:rPr>
                        <a:t>-Played relatively minor role in facilitating meetings</a:t>
                      </a:r>
                      <a:endParaRPr lang="en-US" sz="2400" dirty="0">
                        <a:solidFill>
                          <a:schemeClr val="tx1">
                            <a:lumMod val="50000"/>
                          </a:schemeClr>
                        </a:solidFill>
                      </a:endParaRPr>
                    </a:p>
                  </a:txBody>
                  <a:tcPr/>
                </a:tc>
              </a:tr>
            </a:tbl>
          </a:graphicData>
        </a:graphic>
      </p:graphicFrame>
      <p:sp>
        <p:nvSpPr>
          <p:cNvPr id="2" name="Title 1"/>
          <p:cNvSpPr>
            <a:spLocks noGrp="1"/>
          </p:cNvSpPr>
          <p:nvPr>
            <p:ph type="title"/>
          </p:nvPr>
        </p:nvSpPr>
        <p:spPr>
          <a:xfrm>
            <a:off x="457200" y="383183"/>
            <a:ext cx="8229600" cy="1143000"/>
          </a:xfrm>
        </p:spPr>
        <p:txBody>
          <a:bodyPr/>
          <a:lstStyle/>
          <a:p>
            <a:pPr algn="ctr"/>
            <a:r>
              <a:rPr lang="en-US" sz="2000" b="1" dirty="0" smtClean="0"/>
              <a:t>Findings</a:t>
            </a:r>
            <a:r>
              <a:rPr lang="en-US" b="1" dirty="0" smtClean="0"/>
              <a:t/>
            </a:r>
            <a:br>
              <a:rPr lang="en-US" b="1" dirty="0" smtClean="0"/>
            </a:br>
            <a:r>
              <a:rPr lang="en-US" b="1" dirty="0" smtClean="0"/>
              <a:t>Teaching Practices Associated with Positive Results</a:t>
            </a:r>
            <a:endParaRPr lang="en-US" b="1" dirty="0"/>
          </a:p>
        </p:txBody>
      </p:sp>
    </p:spTree>
    <p:extLst>
      <p:ext uri="{BB962C8B-B14F-4D97-AF65-F5344CB8AC3E}">
        <p14:creationId xmlns:p14="http://schemas.microsoft.com/office/powerpoint/2010/main" val="227536461"/>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74"/>
            <a:ext cx="8229600" cy="1143000"/>
          </a:xfrm>
        </p:spPr>
        <p:txBody>
          <a:bodyPr/>
          <a:lstStyle/>
          <a:p>
            <a:pPr algn="ctr"/>
            <a:r>
              <a:rPr lang="en-US" sz="2000" b="1" dirty="0" smtClean="0"/>
              <a:t>Findings</a:t>
            </a:r>
            <a:r>
              <a:rPr lang="en-US" b="1" dirty="0" smtClean="0"/>
              <a:t/>
            </a:r>
            <a:br>
              <a:rPr lang="en-US" b="1" dirty="0" smtClean="0"/>
            </a:br>
            <a:r>
              <a:rPr lang="en-US" b="1" dirty="0" smtClean="0"/>
              <a:t>Joint Work Moves</a:t>
            </a:r>
            <a:endParaRPr lang="en-US" b="1" dirty="0"/>
          </a:p>
        </p:txBody>
      </p:sp>
      <p:pic>
        <p:nvPicPr>
          <p:cNvPr id="5122" name="Picture 2" descr="http://bazaarvoiceblog.com/wp-content/uploads/row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6" y="1520825"/>
            <a:ext cx="4213224" cy="46053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48200" y="1573375"/>
            <a:ext cx="4289424" cy="4401205"/>
          </a:xfrm>
          <a:prstGeom prst="rect">
            <a:avLst/>
          </a:prstGeom>
        </p:spPr>
        <p:txBody>
          <a:bodyPr wrap="square">
            <a:spAutoFit/>
          </a:bodyPr>
          <a:lstStyle/>
          <a:p>
            <a:r>
              <a:rPr lang="en-US" sz="4000" dirty="0">
                <a:solidFill>
                  <a:schemeClr val="tx1">
                    <a:lumMod val="50000"/>
                  </a:schemeClr>
                </a:solidFill>
                <a:latin typeface="Arial" charset="0"/>
                <a:ea typeface="ヒラギノ角ゴ Pro W3" charset="-128"/>
                <a:cs typeface="ヒラギノ角ゴ Pro W3" charset="-128"/>
              </a:rPr>
              <a:t>“I am carefully scrutinizing what can I change in my work day to spend more time working with you?” </a:t>
            </a:r>
          </a:p>
        </p:txBody>
      </p:sp>
      <p:pic>
        <p:nvPicPr>
          <p:cNvPr id="9" name="Picture 8"/>
          <p:cNvPicPr>
            <a:picLocks noChangeAspect="1"/>
          </p:cNvPicPr>
          <p:nvPr/>
        </p:nvPicPr>
        <p:blipFill rotWithShape="1">
          <a:blip r:embed="rId4">
            <a:grayscl/>
            <a:extLst>
              <a:ext uri="{BEBA8EAE-BF5A-486C-A8C5-ECC9F3942E4B}">
                <a14:imgProps xmlns:a14="http://schemas.microsoft.com/office/drawing/2010/main">
                  <a14:imgLayer r:embed="rId5">
                    <a14:imgEffect>
                      <a14:backgroundRemoval t="327" b="98693" l="0" r="100000">
                        <a14:foregroundMark x1="44783" y1="50000" x2="44783" y2="50000"/>
                        <a14:foregroundMark x1="47391" y1="6863" x2="47391" y2="6863"/>
                        <a14:foregroundMark x1="54783" y1="49020" x2="54783" y2="49020"/>
                        <a14:foregroundMark x1="49348" y1="6536" x2="49348" y2="6536"/>
                        <a14:foregroundMark x1="36957" y1="13399" x2="36957" y2="13399"/>
                        <a14:foregroundMark x1="7391" y1="17320" x2="7391" y2="17320"/>
                        <a14:foregroundMark x1="20000" y1="50000" x2="20000" y2="50000"/>
                        <a14:foregroundMark x1="67174" y1="23529" x2="67174" y2="23529"/>
                        <a14:foregroundMark x1="65870" y1="18301" x2="65870" y2="18301"/>
                        <a14:backgroundMark x1="47174" y1="66993" x2="47174" y2="66993"/>
                        <a14:backgroundMark x1="11522" y1="67647" x2="11522" y2="67647"/>
                        <a14:backgroundMark x1="12174" y1="63072" x2="12174" y2="63072"/>
                        <a14:backgroundMark x1="87609" y1="58497" x2="87609" y2="58497"/>
                        <a14:backgroundMark x1="87391" y1="54902" x2="87391" y2="54902"/>
                        <a14:backgroundMark x1="96957" y1="72549" x2="96957" y2="72549"/>
                        <a14:backgroundMark x1="98043" y1="58824" x2="98043" y2="58824"/>
                      </a14:backgroundRemoval>
                    </a14:imgEffect>
                  </a14:imgLayer>
                </a14:imgProps>
              </a:ext>
            </a:extLst>
          </a:blip>
          <a:srcRect r="73553"/>
          <a:stretch/>
        </p:blipFill>
        <p:spPr>
          <a:xfrm>
            <a:off x="1980826" y="1631685"/>
            <a:ext cx="1545029" cy="3886200"/>
          </a:xfrm>
          <a:prstGeom prst="rect">
            <a:avLst/>
          </a:prstGeom>
        </p:spPr>
      </p:pic>
      <p:pic>
        <p:nvPicPr>
          <p:cNvPr id="13" name="Picture 12"/>
          <p:cNvPicPr>
            <a:picLocks noChangeAspect="1"/>
          </p:cNvPicPr>
          <p:nvPr/>
        </p:nvPicPr>
        <p:blipFill rotWithShape="1">
          <a:blip r:embed="rId4">
            <a:grayscl/>
            <a:extLst>
              <a:ext uri="{BEBA8EAE-BF5A-486C-A8C5-ECC9F3942E4B}">
                <a14:imgProps xmlns:a14="http://schemas.microsoft.com/office/drawing/2010/main">
                  <a14:imgLayer r:embed="rId6">
                    <a14:imgEffect>
                      <a14:backgroundRemoval t="327" b="98693" l="0" r="100000">
                        <a14:foregroundMark x1="44783" y1="50000" x2="44783" y2="50000"/>
                        <a14:foregroundMark x1="47391" y1="6863" x2="47391" y2="6863"/>
                        <a14:foregroundMark x1="54783" y1="49020" x2="54783" y2="49020"/>
                        <a14:foregroundMark x1="49348" y1="6536" x2="49348" y2="6536"/>
                        <a14:foregroundMark x1="36957" y1="13399" x2="36957" y2="13399"/>
                        <a14:foregroundMark x1="7391" y1="17320" x2="7391" y2="17320"/>
                        <a14:foregroundMark x1="20000" y1="50000" x2="20000" y2="50000"/>
                        <a14:foregroundMark x1="67174" y1="23529" x2="67174" y2="23529"/>
                        <a14:foregroundMark x1="65870" y1="18301" x2="65870" y2="18301"/>
                        <a14:backgroundMark x1="47174" y1="66993" x2="47174" y2="66993"/>
                        <a14:backgroundMark x1="11522" y1="67647" x2="11522" y2="67647"/>
                        <a14:backgroundMark x1="12174" y1="63072" x2="12174" y2="63072"/>
                        <a14:backgroundMark x1="87609" y1="58497" x2="87609" y2="58497"/>
                        <a14:backgroundMark x1="87391" y1="54902" x2="87391" y2="54902"/>
                        <a14:backgroundMark x1="96957" y1="72549" x2="96957" y2="72549"/>
                        <a14:backgroundMark x1="98043" y1="58824" x2="98043" y2="58824"/>
                      </a14:backgroundRemoval>
                    </a14:imgEffect>
                  </a14:imgLayer>
                </a14:imgProps>
              </a:ext>
            </a:extLst>
          </a:blip>
          <a:srcRect l="31788" r="39982"/>
          <a:stretch/>
        </p:blipFill>
        <p:spPr>
          <a:xfrm>
            <a:off x="3671205" y="1631685"/>
            <a:ext cx="1649190" cy="3886200"/>
          </a:xfrm>
          <a:prstGeom prst="rect">
            <a:avLst/>
          </a:prstGeom>
        </p:spPr>
      </p:pic>
      <p:pic>
        <p:nvPicPr>
          <p:cNvPr id="14" name="Picture 13"/>
          <p:cNvPicPr>
            <a:picLocks noChangeAspect="1"/>
          </p:cNvPicPr>
          <p:nvPr/>
        </p:nvPicPr>
        <p:blipFill rotWithShape="1">
          <a:blip r:embed="rId4">
            <a:grayscl/>
            <a:extLst>
              <a:ext uri="{BEBA8EAE-BF5A-486C-A8C5-ECC9F3942E4B}">
                <a14:imgProps xmlns:a14="http://schemas.microsoft.com/office/drawing/2010/main">
                  <a14:imgLayer r:embed="rId7">
                    <a14:imgEffect>
                      <a14:backgroundRemoval t="327" b="98693" l="0" r="100000">
                        <a14:foregroundMark x1="44783" y1="50000" x2="44783" y2="50000"/>
                        <a14:foregroundMark x1="47391" y1="6863" x2="47391" y2="6863"/>
                        <a14:foregroundMark x1="54783" y1="49020" x2="54783" y2="49020"/>
                        <a14:foregroundMark x1="49348" y1="6536" x2="49348" y2="6536"/>
                        <a14:foregroundMark x1="36957" y1="13399" x2="36957" y2="13399"/>
                        <a14:foregroundMark x1="7391" y1="17320" x2="7391" y2="17320"/>
                        <a14:foregroundMark x1="20000" y1="50000" x2="20000" y2="50000"/>
                        <a14:foregroundMark x1="67174" y1="23529" x2="67174" y2="23529"/>
                        <a14:foregroundMark x1="65870" y1="18301" x2="65870" y2="18301"/>
                        <a14:backgroundMark x1="47174" y1="66993" x2="47174" y2="66993"/>
                        <a14:backgroundMark x1="11522" y1="67647" x2="11522" y2="67647"/>
                        <a14:backgroundMark x1="12174" y1="63072" x2="12174" y2="63072"/>
                        <a14:backgroundMark x1="87609" y1="58497" x2="87609" y2="58497"/>
                        <a14:backgroundMark x1="87391" y1="54902" x2="87391" y2="54902"/>
                        <a14:backgroundMark x1="96957" y1="72549" x2="96957" y2="72549"/>
                        <a14:backgroundMark x1="98043" y1="58824" x2="98043" y2="58824"/>
                      </a14:backgroundRemoval>
                    </a14:imgEffect>
                  </a14:imgLayer>
                </a14:imgProps>
              </a:ext>
            </a:extLst>
          </a:blip>
          <a:srcRect l="63899"/>
          <a:stretch/>
        </p:blipFill>
        <p:spPr>
          <a:xfrm>
            <a:off x="5453260" y="1631685"/>
            <a:ext cx="2109030" cy="3886200"/>
          </a:xfrm>
          <a:prstGeom prst="rect">
            <a:avLst/>
          </a:prstGeom>
        </p:spPr>
      </p:pic>
    </p:spTree>
    <p:extLst>
      <p:ext uri="{BB962C8B-B14F-4D97-AF65-F5344CB8AC3E}">
        <p14:creationId xmlns:p14="http://schemas.microsoft.com/office/powerpoint/2010/main" val="519216225"/>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122"/>
                                        </p:tgtEl>
                                      </p:cBhvr>
                                    </p:animEffect>
                                    <p:set>
                                      <p:cBhvr>
                                        <p:cTn id="17" dur="1" fill="hold">
                                          <p:stCondLst>
                                            <p:cond delay="499"/>
                                          </p:stCondLst>
                                        </p:cTn>
                                        <p:tgtEl>
                                          <p:spTgt spid="5122"/>
                                        </p:tgtEl>
                                        <p:attrNameLst>
                                          <p:attrName>style.visibility</p:attrName>
                                        </p:attrNameLst>
                                      </p:cBhvr>
                                      <p:to>
                                        <p:strVal val="hidden"/>
                                      </p:to>
                                    </p:set>
                                  </p:childTnLst>
                                </p:cTn>
                              </p:par>
                              <p:par>
                                <p:cTn id="18" presetID="10" presetClass="exit" presetSubtype="0" fill="hold" grpId="2"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09750843"/>
              </p:ext>
            </p:extLst>
          </p:nvPr>
        </p:nvGraphicFramePr>
        <p:xfrm>
          <a:off x="457200" y="2053592"/>
          <a:ext cx="8172450" cy="3962332"/>
        </p:xfrm>
        <a:graphic>
          <a:graphicData uri="http://schemas.openxmlformats.org/drawingml/2006/table">
            <a:tbl>
              <a:tblPr firstRow="1" bandRow="1">
                <a:tableStyleId>{5C22544A-7EE6-4342-B048-85BDC9FD1C3A}</a:tableStyleId>
              </a:tblPr>
              <a:tblGrid>
                <a:gridCol w="1828800"/>
                <a:gridCol w="2896990"/>
                <a:gridCol w="3446660"/>
              </a:tblGrid>
              <a:tr h="758257">
                <a:tc>
                  <a:txBody>
                    <a:bodyPr/>
                    <a:lstStyle/>
                    <a:p>
                      <a:pPr algn="ctr"/>
                      <a:endParaRPr lang="en-US" sz="2000" dirty="0"/>
                    </a:p>
                  </a:txBody>
                  <a:tcPr/>
                </a:tc>
                <a:tc>
                  <a:txBody>
                    <a:bodyPr/>
                    <a:lstStyle/>
                    <a:p>
                      <a:pPr algn="ctr"/>
                      <a:r>
                        <a:rPr lang="en-US" sz="2400" dirty="0" smtClean="0"/>
                        <a:t>Consistent</a:t>
                      </a:r>
                      <a:endParaRPr lang="en-US" sz="2400" dirty="0"/>
                    </a:p>
                  </a:txBody>
                  <a:tcPr/>
                </a:tc>
                <a:tc>
                  <a:txBody>
                    <a:bodyPr/>
                    <a:lstStyle/>
                    <a:p>
                      <a:pPr algn="ctr"/>
                      <a:r>
                        <a:rPr lang="en-US" sz="2400" dirty="0" smtClean="0"/>
                        <a:t>Negligible/</a:t>
                      </a:r>
                    </a:p>
                    <a:p>
                      <a:pPr algn="ctr"/>
                      <a:r>
                        <a:rPr lang="en-US" sz="2400" dirty="0" smtClean="0"/>
                        <a:t>Inconsistent</a:t>
                      </a:r>
                      <a:endParaRPr lang="en-US" sz="2400" dirty="0"/>
                    </a:p>
                  </a:txBody>
                  <a:tcPr/>
                </a:tc>
              </a:tr>
              <a:tr h="1432264">
                <a:tc rowSpan="2">
                  <a:txBody>
                    <a:bodyPr/>
                    <a:lstStyle/>
                    <a:p>
                      <a:r>
                        <a:rPr lang="en-US" sz="3200" b="1" dirty="0" smtClean="0">
                          <a:solidFill>
                            <a:schemeClr val="tx1">
                              <a:lumMod val="50000"/>
                            </a:schemeClr>
                          </a:solidFill>
                        </a:rPr>
                        <a:t>Modeling</a:t>
                      </a:r>
                      <a:endParaRPr lang="en-US" sz="3200" b="1" dirty="0">
                        <a:solidFill>
                          <a:schemeClr val="tx1">
                            <a:lumMod val="50000"/>
                          </a:schemeClr>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tx1">
                              <a:lumMod val="50000"/>
                            </a:schemeClr>
                          </a:solidFill>
                        </a:rPr>
                        <a:t>-Frequently demonstrated</a:t>
                      </a:r>
                      <a:r>
                        <a:rPr lang="en-US" sz="2400" baseline="0" dirty="0" smtClean="0">
                          <a:solidFill>
                            <a:schemeClr val="tx1">
                              <a:lumMod val="50000"/>
                            </a:schemeClr>
                          </a:solidFill>
                        </a:rPr>
                        <a:t> thinking and actions</a:t>
                      </a:r>
                      <a:endParaRPr lang="en-US" sz="2400" dirty="0" smtClean="0">
                        <a:solidFill>
                          <a:schemeClr val="tx1">
                            <a:lumMod val="50000"/>
                          </a:schemeClr>
                        </a:solidFill>
                      </a:endParaRPr>
                    </a:p>
                  </a:txBody>
                  <a:tcPr/>
                </a:tc>
                <a:tc>
                  <a:txBody>
                    <a:bodyPr/>
                    <a:lstStyle/>
                    <a:p>
                      <a:r>
                        <a:rPr lang="en-US" sz="2400" dirty="0" smtClean="0">
                          <a:solidFill>
                            <a:schemeClr val="tx1">
                              <a:lumMod val="50000"/>
                            </a:schemeClr>
                          </a:solidFill>
                        </a:rPr>
                        <a:t>-Seldom</a:t>
                      </a:r>
                      <a:r>
                        <a:rPr lang="en-US" sz="2400" baseline="0" dirty="0" smtClean="0">
                          <a:solidFill>
                            <a:schemeClr val="tx1">
                              <a:lumMod val="50000"/>
                            </a:schemeClr>
                          </a:solidFill>
                        </a:rPr>
                        <a:t> modeled or used metacognitive strategies</a:t>
                      </a:r>
                    </a:p>
                    <a:p>
                      <a:endParaRPr lang="en-US" sz="2400" dirty="0">
                        <a:solidFill>
                          <a:schemeClr val="tx1">
                            <a:lumMod val="50000"/>
                          </a:schemeClr>
                        </a:solidFill>
                      </a:endParaRPr>
                    </a:p>
                  </a:txBody>
                  <a:tcPr/>
                </a:tc>
              </a:tr>
              <a:tr h="1707108">
                <a:tc vMerge="1">
                  <a:txBody>
                    <a:bodyPr/>
                    <a:lstStyle/>
                    <a:p>
                      <a:endParaRPr lang="en-US" dirty="0"/>
                    </a:p>
                  </a:txBody>
                  <a:tcPr/>
                </a:tc>
                <a:tc>
                  <a:txBody>
                    <a:bodyPr/>
                    <a:lstStyle/>
                    <a:p>
                      <a:r>
                        <a:rPr lang="en-US" sz="2400" dirty="0" smtClean="0">
                          <a:solidFill>
                            <a:schemeClr val="tx1">
                              <a:lumMod val="50000"/>
                            </a:schemeClr>
                          </a:solidFill>
                        </a:rPr>
                        <a:t>-Always or frequently used metacognitive strategies</a:t>
                      </a:r>
                      <a:endParaRPr lang="en-US" sz="2400" dirty="0">
                        <a:solidFill>
                          <a:schemeClr val="tx1">
                            <a:lumMod val="50000"/>
                          </a:schemeClr>
                        </a:solidFill>
                      </a:endParaRPr>
                    </a:p>
                  </a:txBody>
                  <a:tcPr/>
                </a:tc>
                <a:tc>
                  <a:txBody>
                    <a:bodyPr/>
                    <a:lstStyle/>
                    <a:p>
                      <a:r>
                        <a:rPr lang="en-US" sz="2400" dirty="0" smtClean="0">
                          <a:solidFill>
                            <a:schemeClr val="tx1">
                              <a:lumMod val="50000"/>
                            </a:schemeClr>
                          </a:solidFill>
                        </a:rPr>
                        <a:t>-Frequently</a:t>
                      </a:r>
                      <a:r>
                        <a:rPr lang="en-US" sz="2400" baseline="0" dirty="0" smtClean="0">
                          <a:solidFill>
                            <a:schemeClr val="tx1">
                              <a:lumMod val="50000"/>
                            </a:schemeClr>
                          </a:solidFill>
                        </a:rPr>
                        <a:t> directed</a:t>
                      </a:r>
                      <a:endParaRPr lang="en-US" sz="2400" dirty="0">
                        <a:solidFill>
                          <a:schemeClr val="tx1">
                            <a:lumMod val="50000"/>
                          </a:schemeClr>
                        </a:solidFill>
                      </a:endParaRPr>
                    </a:p>
                  </a:txBody>
                  <a:tcPr/>
                </a:tc>
              </a:tr>
            </a:tbl>
          </a:graphicData>
        </a:graphic>
      </p:graphicFrame>
      <p:sp>
        <p:nvSpPr>
          <p:cNvPr id="2" name="Title 1"/>
          <p:cNvSpPr>
            <a:spLocks noGrp="1"/>
          </p:cNvSpPr>
          <p:nvPr>
            <p:ph type="title"/>
          </p:nvPr>
        </p:nvSpPr>
        <p:spPr>
          <a:xfrm>
            <a:off x="457200" y="401106"/>
            <a:ext cx="8229600" cy="1143000"/>
          </a:xfrm>
        </p:spPr>
        <p:txBody>
          <a:bodyPr/>
          <a:lstStyle/>
          <a:p>
            <a:pPr algn="ctr"/>
            <a:r>
              <a:rPr lang="en-US" sz="2000" b="1" dirty="0" smtClean="0"/>
              <a:t>Findings</a:t>
            </a:r>
            <a:r>
              <a:rPr lang="en-US" b="1" dirty="0" smtClean="0"/>
              <a:t/>
            </a:r>
            <a:br>
              <a:rPr lang="en-US" b="1" dirty="0" smtClean="0"/>
            </a:br>
            <a:r>
              <a:rPr lang="en-US" b="1" dirty="0" smtClean="0"/>
              <a:t>Teaching Practices Associated with Positive Results</a:t>
            </a:r>
            <a:endParaRPr lang="en-US" b="1" dirty="0"/>
          </a:p>
        </p:txBody>
      </p:sp>
    </p:spTree>
    <p:extLst>
      <p:ext uri="{BB962C8B-B14F-4D97-AF65-F5344CB8AC3E}">
        <p14:creationId xmlns:p14="http://schemas.microsoft.com/office/powerpoint/2010/main" val="3735714589"/>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143000"/>
          </a:xfrm>
        </p:spPr>
        <p:txBody>
          <a:bodyPr/>
          <a:lstStyle/>
          <a:p>
            <a:pPr algn="ctr"/>
            <a:r>
              <a:rPr lang="en-US" sz="2000" b="1" dirty="0" smtClean="0"/>
              <a:t>Findings</a:t>
            </a:r>
            <a:r>
              <a:rPr lang="en-US" b="1" dirty="0" smtClean="0"/>
              <a:t/>
            </a:r>
            <a:br>
              <a:rPr lang="en-US" b="1" dirty="0" smtClean="0"/>
            </a:br>
            <a:r>
              <a:rPr lang="en-US" b="1" dirty="0" smtClean="0"/>
              <a:t>Modeling</a:t>
            </a:r>
            <a:endParaRPr lang="en-US" b="1" dirty="0"/>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4267" b="99733" l="8000" r="94800">
                        <a14:foregroundMark x1="53000" y1="40000" x2="53000" y2="40000"/>
                        <a14:foregroundMark x1="54800" y1="35200" x2="54800" y2="35200"/>
                        <a14:foregroundMark x1="43000" y1="43733" x2="43000" y2="43733"/>
                        <a14:backgroundMark x1="41600" y1="84267" x2="41600" y2="84267"/>
                        <a14:backgroundMark x1="57200" y1="86933" x2="57200" y2="86933"/>
                        <a14:backgroundMark x1="69400" y1="80000" x2="69400" y2="80000"/>
                        <a14:backgroundMark x1="81400" y1="55200" x2="81400" y2="55200"/>
                        <a14:backgroundMark x1="75200" y1="48000" x2="75200" y2="48000"/>
                        <a14:backgroundMark x1="67200" y1="41600" x2="67200" y2="41600"/>
                        <a14:backgroundMark x1="68000" y1="58933" x2="68000" y2="58933"/>
                        <a14:backgroundMark x1="62200" y1="53600" x2="62200" y2="53600"/>
                        <a14:backgroundMark x1="61200" y1="71467" x2="61200" y2="71467"/>
                        <a14:backgroundMark x1="30400" y1="79733" x2="30400" y2="79733"/>
                        <a14:backgroundMark x1="17400" y1="51733" x2="17400" y2="51733"/>
                        <a14:backgroundMark x1="34800" y1="63733" x2="34800" y2="63733"/>
                        <a14:backgroundMark x1="39800" y1="46133" x2="39800" y2="46133"/>
                        <a14:backgroundMark x1="39800" y1="38933" x2="39800" y2="38933"/>
                        <a14:backgroundMark x1="43000" y1="57600" x2="43000" y2="57600"/>
                        <a14:backgroundMark x1="49200" y1="66133" x2="49200" y2="66133"/>
                        <a14:backgroundMark x1="45800" y1="72267" x2="45800" y2="72267"/>
                        <a14:backgroundMark x1="54600" y1="73600" x2="54600" y2="73600"/>
                        <a14:backgroundMark x1="55400" y1="63467" x2="55400" y2="63467"/>
                        <a14:backgroundMark x1="62800" y1="42667" x2="62800" y2="42667"/>
                        <a14:backgroundMark x1="62600" y1="64533" x2="62600" y2="64533"/>
                        <a14:backgroundMark x1="57400" y1="58667" x2="57400" y2="58667"/>
                        <a14:backgroundMark x1="25200" y1="53867" x2="25200" y2="53867"/>
                        <a14:backgroundMark x1="41200" y1="51467" x2="41200" y2="51467"/>
                        <a14:backgroundMark x1="56800" y1="22933" x2="56800" y2="22933"/>
                        <a14:backgroundMark x1="62000" y1="20000" x2="62000" y2="20000"/>
                        <a14:backgroundMark x1="71200" y1="25600" x2="71200" y2="25600"/>
                        <a14:backgroundMark x1="47600" y1="19200" x2="47600" y2="19200"/>
                      </a14:backgroundRemoval>
                    </a14:imgEffect>
                    <a14:imgEffect>
                      <a14:colorTemperature colorTemp="4700"/>
                    </a14:imgEffect>
                    <a14:imgEffect>
                      <a14:saturation sat="200000"/>
                    </a14:imgEffect>
                  </a14:imgLayer>
                </a14:imgProps>
              </a:ext>
            </a:extLst>
          </a:blip>
          <a:stretch>
            <a:fillRect/>
          </a:stretch>
        </p:blipFill>
        <p:spPr>
          <a:xfrm>
            <a:off x="1420833" y="1259782"/>
            <a:ext cx="6350000" cy="47625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4033371086"/>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76595559"/>
              </p:ext>
            </p:extLst>
          </p:nvPr>
        </p:nvGraphicFramePr>
        <p:xfrm>
          <a:off x="263160" y="1551863"/>
          <a:ext cx="8686800" cy="4035599"/>
        </p:xfrm>
        <a:graphic>
          <a:graphicData uri="http://schemas.openxmlformats.org/drawingml/2006/table">
            <a:tbl>
              <a:tblPr firstRow="1" bandRow="1">
                <a:tableStyleId>{5C22544A-7EE6-4342-B048-85BDC9FD1C3A}</a:tableStyleId>
              </a:tblPr>
              <a:tblGrid>
                <a:gridCol w="2072341"/>
                <a:gridCol w="3313880"/>
                <a:gridCol w="3300579"/>
              </a:tblGrid>
              <a:tr h="735095">
                <a:tc>
                  <a:txBody>
                    <a:bodyPr/>
                    <a:lstStyle/>
                    <a:p>
                      <a:pPr algn="ctr"/>
                      <a:endParaRPr lang="en-US" sz="2000" dirty="0"/>
                    </a:p>
                  </a:txBody>
                  <a:tcPr/>
                </a:tc>
                <a:tc>
                  <a:txBody>
                    <a:bodyPr/>
                    <a:lstStyle/>
                    <a:p>
                      <a:pPr algn="ctr"/>
                      <a:r>
                        <a:rPr lang="en-US" sz="2400" dirty="0" smtClean="0"/>
                        <a:t>Consistent</a:t>
                      </a:r>
                      <a:endParaRPr lang="en-US" sz="2400" dirty="0"/>
                    </a:p>
                  </a:txBody>
                  <a:tcPr/>
                </a:tc>
                <a:tc>
                  <a:txBody>
                    <a:bodyPr/>
                    <a:lstStyle/>
                    <a:p>
                      <a:pPr algn="ctr"/>
                      <a:r>
                        <a:rPr lang="en-US" sz="2400" dirty="0" smtClean="0"/>
                        <a:t>Negligible/</a:t>
                      </a:r>
                    </a:p>
                    <a:p>
                      <a:pPr algn="ctr"/>
                      <a:r>
                        <a:rPr lang="en-US" sz="2400" dirty="0" smtClean="0"/>
                        <a:t>Inconsistent</a:t>
                      </a:r>
                      <a:endParaRPr lang="en-US" sz="2400" dirty="0"/>
                    </a:p>
                  </a:txBody>
                  <a:tcPr/>
                </a:tc>
              </a:tr>
              <a:tr h="1225159">
                <a:tc rowSpan="2">
                  <a:txBody>
                    <a:bodyPr/>
                    <a:lstStyle/>
                    <a:p>
                      <a:endParaRPr lang="en-US" sz="2800" b="1" dirty="0" smtClean="0">
                        <a:solidFill>
                          <a:schemeClr val="tx1">
                            <a:lumMod val="50000"/>
                          </a:schemeClr>
                        </a:solidFill>
                      </a:endParaRPr>
                    </a:p>
                    <a:p>
                      <a:r>
                        <a:rPr lang="en-US" sz="2800" b="1" dirty="0" smtClean="0">
                          <a:solidFill>
                            <a:schemeClr val="tx1">
                              <a:lumMod val="50000"/>
                            </a:schemeClr>
                          </a:solidFill>
                        </a:rPr>
                        <a:t>Developing</a:t>
                      </a:r>
                      <a:r>
                        <a:rPr lang="en-US" sz="2800" b="1" baseline="0" dirty="0" smtClean="0">
                          <a:solidFill>
                            <a:schemeClr val="tx1">
                              <a:lumMod val="50000"/>
                            </a:schemeClr>
                          </a:solidFill>
                        </a:rPr>
                        <a:t> and using “tools”</a:t>
                      </a:r>
                      <a:endParaRPr lang="en-US" sz="2800" b="1" dirty="0">
                        <a:solidFill>
                          <a:schemeClr val="tx1">
                            <a:lumMod val="50000"/>
                          </a:schemeClr>
                        </a:solidFill>
                      </a:endParaRPr>
                    </a:p>
                  </a:txBody>
                  <a:tcPr>
                    <a:solidFill>
                      <a:srgbClr val="DCE6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smtClean="0">
                        <a:solidFill>
                          <a:schemeClr val="tx1">
                            <a:lumMod val="50000"/>
                          </a:schemeClr>
                        </a:solidFill>
                      </a:endParaRPr>
                    </a:p>
                  </a:txBody>
                  <a:tcPr>
                    <a:solidFill>
                      <a:schemeClr val="accent1">
                        <a:lumMod val="20000"/>
                        <a:lumOff val="80000"/>
                      </a:schemeClr>
                    </a:solidFill>
                  </a:tcPr>
                </a:tc>
                <a:tc>
                  <a:txBody>
                    <a:bodyPr/>
                    <a:lstStyle/>
                    <a:p>
                      <a:endParaRPr lang="en-US" sz="2800" dirty="0">
                        <a:solidFill>
                          <a:schemeClr val="tx1">
                            <a:lumMod val="50000"/>
                          </a:schemeClr>
                        </a:solidFill>
                      </a:endParaRPr>
                    </a:p>
                  </a:txBody>
                  <a:tcPr>
                    <a:solidFill>
                      <a:schemeClr val="accent1">
                        <a:lumMod val="20000"/>
                        <a:lumOff val="80000"/>
                      </a:schemeClr>
                    </a:solidFill>
                  </a:tcPr>
                </a:tc>
              </a:tr>
              <a:tr h="1987480">
                <a:tc vMerge="1">
                  <a:txBody>
                    <a:bodyPr/>
                    <a:lstStyle/>
                    <a:p>
                      <a:endParaRPr lang="en-US" dirty="0"/>
                    </a:p>
                  </a:txBody>
                  <a:tcPr/>
                </a:tc>
                <a:tc>
                  <a:txBody>
                    <a:bodyPr/>
                    <a:lstStyle/>
                    <a:p>
                      <a:endParaRPr lang="en-US" sz="2800" dirty="0">
                        <a:solidFill>
                          <a:schemeClr val="tx1">
                            <a:lumMod val="50000"/>
                          </a:schemeClr>
                        </a:solidFill>
                      </a:endParaRPr>
                    </a:p>
                  </a:txBody>
                  <a:tcPr>
                    <a:solidFill>
                      <a:schemeClr val="accent1">
                        <a:lumMod val="20000"/>
                        <a:lumOff val="80000"/>
                      </a:schemeClr>
                    </a:solidFill>
                  </a:tcPr>
                </a:tc>
                <a:tc>
                  <a:txBody>
                    <a:bodyPr/>
                    <a:lstStyle/>
                    <a:p>
                      <a:endParaRPr lang="en-US" sz="2800" dirty="0">
                        <a:solidFill>
                          <a:schemeClr val="tx1">
                            <a:lumMod val="50000"/>
                          </a:schemeClr>
                        </a:solidFill>
                      </a:endParaRPr>
                    </a:p>
                  </a:txBody>
                  <a:tcPr>
                    <a:solidFill>
                      <a:schemeClr val="accent1">
                        <a:lumMod val="20000"/>
                        <a:lumOff val="80000"/>
                      </a:schemeClr>
                    </a:solidFill>
                  </a:tcPr>
                </a:tc>
              </a:tr>
            </a:tbl>
          </a:graphicData>
        </a:graphic>
      </p:graphicFrame>
      <p:sp>
        <p:nvSpPr>
          <p:cNvPr id="2" name="Title 1"/>
          <p:cNvSpPr>
            <a:spLocks noGrp="1"/>
          </p:cNvSpPr>
          <p:nvPr>
            <p:ph type="title"/>
          </p:nvPr>
        </p:nvSpPr>
        <p:spPr>
          <a:xfrm>
            <a:off x="457200" y="211130"/>
            <a:ext cx="8229600" cy="1143000"/>
          </a:xfrm>
        </p:spPr>
        <p:txBody>
          <a:bodyPr/>
          <a:lstStyle/>
          <a:p>
            <a:pPr algn="ctr"/>
            <a:r>
              <a:rPr lang="en-US" sz="2000" b="1" dirty="0" smtClean="0"/>
              <a:t>Findings</a:t>
            </a:r>
            <a:r>
              <a:rPr lang="en-US" b="1" dirty="0" smtClean="0"/>
              <a:t/>
            </a:r>
            <a:br>
              <a:rPr lang="en-US" b="1" dirty="0" smtClean="0"/>
            </a:br>
            <a:r>
              <a:rPr lang="en-US" b="1" dirty="0" smtClean="0"/>
              <a:t>Teaching Practices…</a:t>
            </a:r>
            <a:endParaRPr lang="en-US" b="1" dirty="0"/>
          </a:p>
        </p:txBody>
      </p:sp>
      <p:pic>
        <p:nvPicPr>
          <p:cNvPr id="3" name="Picture 2" descr="27.png"/>
          <p:cNvPicPr>
            <a:picLocks noChangeAspect="1"/>
          </p:cNvPicPr>
          <p:nvPr/>
        </p:nvPicPr>
        <p:blipFill rotWithShape="1">
          <a:blip r:embed="rId3">
            <a:extLst>
              <a:ext uri="{28A0092B-C50C-407E-A947-70E740481C1C}">
                <a14:useLocalDpi xmlns:a14="http://schemas.microsoft.com/office/drawing/2010/main" val="0"/>
              </a:ext>
            </a:extLst>
          </a:blip>
          <a:srcRect t="11643" b="11482"/>
          <a:stretch/>
        </p:blipFill>
        <p:spPr>
          <a:xfrm>
            <a:off x="589280" y="4307238"/>
            <a:ext cx="1249680" cy="960692"/>
          </a:xfrm>
          <a:prstGeom prst="rect">
            <a:avLst/>
          </a:prstGeom>
        </p:spPr>
      </p:pic>
      <p:sp>
        <p:nvSpPr>
          <p:cNvPr id="4" name="Rectangle 3"/>
          <p:cNvSpPr/>
          <p:nvPr/>
        </p:nvSpPr>
        <p:spPr>
          <a:xfrm>
            <a:off x="2313032" y="2340094"/>
            <a:ext cx="3549288" cy="830997"/>
          </a:xfrm>
          <a:prstGeom prst="rect">
            <a:avLst/>
          </a:prstGeom>
        </p:spPr>
        <p:txBody>
          <a:bodyPr wrap="square">
            <a:spAutoFit/>
          </a:bodyPr>
          <a:lstStyle/>
          <a:p>
            <a:pPr>
              <a:defRPr/>
            </a:pPr>
            <a:r>
              <a:rPr lang="en-US" sz="2400" dirty="0">
                <a:solidFill>
                  <a:schemeClr val="tx1">
                    <a:lumMod val="50000"/>
                  </a:schemeClr>
                </a:solidFill>
              </a:rPr>
              <a:t>-</a:t>
            </a:r>
            <a:r>
              <a:rPr lang="en-US" sz="2400" dirty="0" smtClean="0">
                <a:solidFill>
                  <a:schemeClr val="tx1">
                    <a:lumMod val="50000"/>
                  </a:schemeClr>
                </a:solidFill>
              </a:rPr>
              <a:t>Classroom observation protocols</a:t>
            </a:r>
            <a:endParaRPr lang="en-US" sz="2400" dirty="0">
              <a:solidFill>
                <a:schemeClr val="tx1">
                  <a:lumMod val="50000"/>
                </a:schemeClr>
              </a:solidFill>
            </a:endParaRPr>
          </a:p>
        </p:txBody>
      </p:sp>
      <p:sp>
        <p:nvSpPr>
          <p:cNvPr id="7" name="Rectangle 6"/>
          <p:cNvSpPr/>
          <p:nvPr/>
        </p:nvSpPr>
        <p:spPr>
          <a:xfrm>
            <a:off x="2329904" y="3565567"/>
            <a:ext cx="3369856" cy="1569660"/>
          </a:xfrm>
          <a:prstGeom prst="rect">
            <a:avLst/>
          </a:prstGeom>
        </p:spPr>
        <p:txBody>
          <a:bodyPr wrap="square">
            <a:spAutoFit/>
          </a:bodyPr>
          <a:lstStyle/>
          <a:p>
            <a:r>
              <a:rPr lang="en-US" sz="2400" dirty="0">
                <a:solidFill>
                  <a:schemeClr val="tx1">
                    <a:lumMod val="50000"/>
                  </a:schemeClr>
                </a:solidFill>
              </a:rPr>
              <a:t>-Conversations pushed </a:t>
            </a:r>
            <a:r>
              <a:rPr lang="en-US" sz="2400" dirty="0" smtClean="0">
                <a:solidFill>
                  <a:schemeClr val="tx1">
                    <a:lumMod val="50000"/>
                  </a:schemeClr>
                </a:solidFill>
              </a:rPr>
              <a:t>principals’ understanding </a:t>
            </a:r>
            <a:r>
              <a:rPr lang="en-US" sz="2400" dirty="0">
                <a:solidFill>
                  <a:schemeClr val="tx1">
                    <a:lumMod val="50000"/>
                  </a:schemeClr>
                </a:solidFill>
              </a:rPr>
              <a:t>of quality instruction and their leadership</a:t>
            </a:r>
          </a:p>
        </p:txBody>
      </p:sp>
      <p:sp>
        <p:nvSpPr>
          <p:cNvPr id="8" name="Rectangle 7"/>
          <p:cNvSpPr/>
          <p:nvPr/>
        </p:nvSpPr>
        <p:spPr>
          <a:xfrm>
            <a:off x="5689600" y="2329934"/>
            <a:ext cx="2763347" cy="830997"/>
          </a:xfrm>
          <a:prstGeom prst="rect">
            <a:avLst/>
          </a:prstGeom>
        </p:spPr>
        <p:txBody>
          <a:bodyPr wrap="none">
            <a:spAutoFit/>
          </a:bodyPr>
          <a:lstStyle/>
          <a:p>
            <a:r>
              <a:rPr lang="en-US" sz="2400" dirty="0">
                <a:solidFill>
                  <a:schemeClr val="tx1">
                    <a:lumMod val="50000"/>
                  </a:schemeClr>
                </a:solidFill>
              </a:rPr>
              <a:t>-Did not consistently </a:t>
            </a:r>
            <a:endParaRPr lang="en-US" sz="2400" dirty="0" smtClean="0">
              <a:solidFill>
                <a:schemeClr val="tx1">
                  <a:lumMod val="50000"/>
                </a:schemeClr>
              </a:solidFill>
            </a:endParaRPr>
          </a:p>
          <a:p>
            <a:r>
              <a:rPr lang="en-US" sz="2400" dirty="0" smtClean="0">
                <a:solidFill>
                  <a:schemeClr val="tx1">
                    <a:lumMod val="50000"/>
                  </a:schemeClr>
                </a:solidFill>
              </a:rPr>
              <a:t>observe </a:t>
            </a:r>
            <a:r>
              <a:rPr lang="en-US" sz="2400" dirty="0">
                <a:solidFill>
                  <a:schemeClr val="tx1">
                    <a:lumMod val="50000"/>
                  </a:schemeClr>
                </a:solidFill>
              </a:rPr>
              <a:t>classrooms</a:t>
            </a:r>
          </a:p>
        </p:txBody>
      </p:sp>
      <p:sp>
        <p:nvSpPr>
          <p:cNvPr id="9" name="Rectangle 8"/>
          <p:cNvSpPr/>
          <p:nvPr/>
        </p:nvSpPr>
        <p:spPr>
          <a:xfrm>
            <a:off x="5618480" y="3545504"/>
            <a:ext cx="3331480" cy="1200328"/>
          </a:xfrm>
          <a:prstGeom prst="rect">
            <a:avLst/>
          </a:prstGeom>
        </p:spPr>
        <p:txBody>
          <a:bodyPr wrap="square">
            <a:spAutoFit/>
          </a:bodyPr>
          <a:lstStyle/>
          <a:p>
            <a:r>
              <a:rPr lang="en-US" sz="2400" dirty="0">
                <a:solidFill>
                  <a:schemeClr val="tx1">
                    <a:lumMod val="50000"/>
                  </a:schemeClr>
                </a:solidFill>
              </a:rPr>
              <a:t>-Generally discussed classroom surface features</a:t>
            </a:r>
          </a:p>
        </p:txBody>
      </p:sp>
    </p:spTree>
    <p:extLst>
      <p:ext uri="{BB962C8B-B14F-4D97-AF65-F5344CB8AC3E}">
        <p14:creationId xmlns:p14="http://schemas.microsoft.com/office/powerpoint/2010/main" val="1578301096"/>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75890958"/>
              </p:ext>
            </p:extLst>
          </p:nvPr>
        </p:nvGraphicFramePr>
        <p:xfrm>
          <a:off x="141116" y="1662155"/>
          <a:ext cx="8932323" cy="4476968"/>
        </p:xfrm>
        <a:graphic>
          <a:graphicData uri="http://schemas.openxmlformats.org/drawingml/2006/table">
            <a:tbl>
              <a:tblPr firstRow="1" bandRow="1">
                <a:tableStyleId>{5C22544A-7EE6-4342-B048-85BDC9FD1C3A}</a:tableStyleId>
              </a:tblPr>
              <a:tblGrid>
                <a:gridCol w="2583368"/>
                <a:gridCol w="3809373"/>
                <a:gridCol w="2539582"/>
              </a:tblGrid>
              <a:tr h="908210">
                <a:tc>
                  <a:txBody>
                    <a:bodyPr/>
                    <a:lstStyle/>
                    <a:p>
                      <a:pPr algn="ctr"/>
                      <a:endParaRPr lang="en-US" sz="2000" dirty="0"/>
                    </a:p>
                  </a:txBody>
                  <a:tcPr/>
                </a:tc>
                <a:tc>
                  <a:txBody>
                    <a:bodyPr/>
                    <a:lstStyle/>
                    <a:p>
                      <a:pPr algn="ctr"/>
                      <a:r>
                        <a:rPr lang="en-US" sz="2400" dirty="0" smtClean="0"/>
                        <a:t>Consistent</a:t>
                      </a:r>
                      <a:endParaRPr lang="en-US" sz="2400" dirty="0"/>
                    </a:p>
                  </a:txBody>
                  <a:tcPr/>
                </a:tc>
                <a:tc>
                  <a:txBody>
                    <a:bodyPr/>
                    <a:lstStyle/>
                    <a:p>
                      <a:pPr algn="ctr"/>
                      <a:r>
                        <a:rPr lang="en-US" sz="2400" dirty="0" smtClean="0"/>
                        <a:t>Characteristics of Moves</a:t>
                      </a:r>
                      <a:endParaRPr lang="en-US" sz="2400" dirty="0"/>
                    </a:p>
                  </a:txBody>
                  <a:tcPr/>
                </a:tc>
              </a:tr>
              <a:tr h="742761">
                <a:tc rowSpan="3">
                  <a:txBody>
                    <a:bodyPr/>
                    <a:lstStyle/>
                    <a:p>
                      <a:r>
                        <a:rPr lang="en-US" sz="3200" b="1" dirty="0" smtClean="0">
                          <a:solidFill>
                            <a:schemeClr val="tx1">
                              <a:lumMod val="50000"/>
                            </a:schemeClr>
                          </a:solidFill>
                        </a:rPr>
                        <a:t>Creating </a:t>
                      </a:r>
                    </a:p>
                    <a:p>
                      <a:r>
                        <a:rPr lang="en-US" sz="3200" b="1" baseline="0" dirty="0" smtClean="0">
                          <a:solidFill>
                            <a:schemeClr val="tx1">
                              <a:lumMod val="50000"/>
                            </a:schemeClr>
                          </a:solidFill>
                        </a:rPr>
                        <a:t>opportunities for all to serve as learning resources</a:t>
                      </a:r>
                      <a:endParaRPr lang="en-US" sz="3200" b="1" dirty="0">
                        <a:solidFill>
                          <a:schemeClr val="tx1">
                            <a:lumMod val="50000"/>
                          </a:schemeClr>
                        </a:solidFill>
                      </a:endParaRPr>
                    </a:p>
                  </a:txBody>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a:solidFill>
                          <a:schemeClr val="tx1">
                            <a:lumMod val="50000"/>
                          </a:schemeClr>
                        </a:solidFill>
                      </a:endParaRPr>
                    </a:p>
                  </a:txBody>
                  <a:tcPr/>
                </a:tc>
                <a:tc>
                  <a:txBody>
                    <a:bodyPr/>
                    <a:lstStyle/>
                    <a:p>
                      <a:endParaRPr lang="en-US" sz="3600" dirty="0">
                        <a:solidFill>
                          <a:schemeClr val="tx1">
                            <a:lumMod val="50000"/>
                          </a:schemeClr>
                        </a:solidFill>
                      </a:endParaRPr>
                    </a:p>
                  </a:txBody>
                  <a:tcPr/>
                </a:tc>
              </a:tr>
              <a:tr h="1346877">
                <a:tc vMerge="1">
                  <a:txBody>
                    <a:bodyPr/>
                    <a:lstStyle/>
                    <a:p>
                      <a:endParaRPr lang="en-US" dirty="0"/>
                    </a:p>
                  </a:txBody>
                  <a:tcPr/>
                </a:tc>
                <a:tc vMerge="1">
                  <a:txBody>
                    <a:bodyPr/>
                    <a:lstStyle/>
                    <a:p>
                      <a:endParaRPr lang="en-US" sz="2400" dirty="0">
                        <a:solidFill>
                          <a:schemeClr val="tx1">
                            <a:lumMod val="50000"/>
                          </a:schemeClr>
                        </a:solidFill>
                      </a:endParaRPr>
                    </a:p>
                  </a:txBody>
                  <a:tcPr/>
                </a:tc>
                <a:tc>
                  <a:txBody>
                    <a:bodyPr/>
                    <a:lstStyle/>
                    <a:p>
                      <a:endParaRPr lang="en-US" sz="3600" dirty="0">
                        <a:solidFill>
                          <a:schemeClr val="tx1">
                            <a:lumMod val="50000"/>
                          </a:schemeClr>
                        </a:solidFill>
                      </a:endParaRPr>
                    </a:p>
                  </a:txBody>
                  <a:tcPr/>
                </a:tc>
              </a:tr>
              <a:tr h="1479120">
                <a:tc vMerge="1">
                  <a:txBody>
                    <a:bodyPr/>
                    <a:lstStyle/>
                    <a:p>
                      <a:endParaRPr lang="en-US" sz="3200" b="1" dirty="0">
                        <a:solidFill>
                          <a:schemeClr val="tx1">
                            <a:lumMod val="50000"/>
                          </a:schemeClr>
                        </a:solidFill>
                      </a:endParaRPr>
                    </a:p>
                  </a:txBody>
                  <a:tcPr/>
                </a:tc>
                <a:tc vMerge="1">
                  <a:txBody>
                    <a:bodyPr/>
                    <a:lstStyle/>
                    <a:p>
                      <a:endParaRPr lang="en-US" sz="2400" dirty="0">
                        <a:solidFill>
                          <a:schemeClr val="tx1">
                            <a:lumMod val="50000"/>
                          </a:schemeClr>
                        </a:solidFill>
                      </a:endParaRPr>
                    </a:p>
                  </a:txBody>
                  <a:tcPr/>
                </a:tc>
                <a:tc>
                  <a:txBody>
                    <a:bodyPr/>
                    <a:lstStyle/>
                    <a:p>
                      <a:endParaRPr lang="en-US" sz="3600" dirty="0">
                        <a:solidFill>
                          <a:schemeClr val="tx1">
                            <a:lumMod val="50000"/>
                          </a:schemeClr>
                        </a:solidFill>
                      </a:endParaRPr>
                    </a:p>
                  </a:txBody>
                  <a:tcPr/>
                </a:tc>
              </a:tr>
            </a:tbl>
          </a:graphicData>
        </a:graphic>
      </p:graphicFrame>
      <p:sp>
        <p:nvSpPr>
          <p:cNvPr id="2" name="Title 1"/>
          <p:cNvSpPr>
            <a:spLocks noGrp="1"/>
          </p:cNvSpPr>
          <p:nvPr>
            <p:ph type="title"/>
          </p:nvPr>
        </p:nvSpPr>
        <p:spPr>
          <a:xfrm>
            <a:off x="457200" y="211130"/>
            <a:ext cx="8229600" cy="1143000"/>
          </a:xfrm>
        </p:spPr>
        <p:txBody>
          <a:bodyPr/>
          <a:lstStyle/>
          <a:p>
            <a:pPr algn="ctr"/>
            <a:r>
              <a:rPr lang="en-US" sz="2000" b="1" dirty="0" smtClean="0"/>
              <a:t>Findings:</a:t>
            </a:r>
            <a:r>
              <a:rPr lang="en-US" b="1" dirty="0" smtClean="0"/>
              <a:t/>
            </a:r>
            <a:br>
              <a:rPr lang="en-US" b="1" dirty="0" smtClean="0"/>
            </a:br>
            <a:r>
              <a:rPr lang="en-US" b="1" dirty="0" smtClean="0"/>
              <a:t>Teaching Practices…</a:t>
            </a:r>
            <a:endParaRPr lang="en-US" b="1" dirty="0"/>
          </a:p>
        </p:txBody>
      </p:sp>
      <p:sp>
        <p:nvSpPr>
          <p:cNvPr id="3" name="TextBox 2"/>
          <p:cNvSpPr txBox="1"/>
          <p:nvPr/>
        </p:nvSpPr>
        <p:spPr>
          <a:xfrm>
            <a:off x="2756647" y="2439809"/>
            <a:ext cx="3752850" cy="3785652"/>
          </a:xfrm>
          <a:prstGeom prst="rect">
            <a:avLst/>
          </a:prstGeom>
          <a:noFill/>
        </p:spPr>
        <p:txBody>
          <a:bodyPr wrap="square" rtlCol="0">
            <a:spAutoFit/>
          </a:bodyPr>
          <a:lstStyle/>
          <a:p>
            <a:r>
              <a:rPr lang="en-US" sz="2400" dirty="0">
                <a:solidFill>
                  <a:schemeClr val="tx1">
                    <a:lumMod val="50000"/>
                  </a:schemeClr>
                </a:solidFill>
              </a:rPr>
              <a:t>“… I’ll say… ‘Make sure you sit down next to [principal] and talk to her about how she set up her last PD because you could really learn a lot about bang, bang, bang or whatever it is.’ They learn so much more from each other than they do from me</a:t>
            </a:r>
            <a:r>
              <a:rPr lang="en-US" sz="2400" dirty="0" smtClean="0">
                <a:solidFill>
                  <a:schemeClr val="tx1">
                    <a:lumMod val="50000"/>
                  </a:schemeClr>
                </a:solidFill>
              </a:rPr>
              <a:t>.”</a:t>
            </a:r>
            <a:endParaRPr lang="en-US" sz="2400" dirty="0">
              <a:solidFill>
                <a:schemeClr val="tx1">
                  <a:lumMod val="50000"/>
                </a:schemeClr>
              </a:solidFill>
            </a:endParaRPr>
          </a:p>
        </p:txBody>
      </p:sp>
      <p:sp>
        <p:nvSpPr>
          <p:cNvPr id="4" name="TextBox 3"/>
          <p:cNvSpPr txBox="1"/>
          <p:nvPr/>
        </p:nvSpPr>
        <p:spPr>
          <a:xfrm>
            <a:off x="6130515" y="2608559"/>
            <a:ext cx="3472025" cy="954107"/>
          </a:xfrm>
          <a:prstGeom prst="rect">
            <a:avLst/>
          </a:prstGeom>
          <a:noFill/>
        </p:spPr>
        <p:txBody>
          <a:bodyPr wrap="square" rtlCol="0" anchor="ctr">
            <a:spAutoFit/>
          </a:bodyPr>
          <a:lstStyle/>
          <a:p>
            <a:pPr algn="ctr"/>
            <a:r>
              <a:rPr lang="en-US" sz="2800" dirty="0" smtClean="0">
                <a:solidFill>
                  <a:schemeClr val="tx1">
                    <a:lumMod val="50000"/>
                  </a:schemeClr>
                </a:solidFill>
              </a:rPr>
              <a:t>Intentional</a:t>
            </a:r>
            <a:endParaRPr lang="en-US" sz="2800" dirty="0">
              <a:solidFill>
                <a:schemeClr val="tx1">
                  <a:lumMod val="50000"/>
                </a:schemeClr>
              </a:solidFill>
            </a:endParaRPr>
          </a:p>
          <a:p>
            <a:pPr algn="ctr"/>
            <a:endParaRPr lang="en-US" sz="2800" dirty="0"/>
          </a:p>
        </p:txBody>
      </p:sp>
      <p:sp>
        <p:nvSpPr>
          <p:cNvPr id="7" name="TextBox 6"/>
          <p:cNvSpPr txBox="1"/>
          <p:nvPr/>
        </p:nvSpPr>
        <p:spPr>
          <a:xfrm>
            <a:off x="6308480" y="3769304"/>
            <a:ext cx="3116094" cy="738664"/>
          </a:xfrm>
          <a:prstGeom prst="rect">
            <a:avLst/>
          </a:prstGeom>
          <a:noFill/>
        </p:spPr>
        <p:txBody>
          <a:bodyPr wrap="square" rtlCol="0" anchor="ctr">
            <a:spAutoFit/>
          </a:bodyPr>
          <a:lstStyle/>
          <a:p>
            <a:pPr algn="ctr"/>
            <a:r>
              <a:rPr lang="en-US" sz="2800" dirty="0" smtClean="0">
                <a:solidFill>
                  <a:schemeClr val="tx1">
                    <a:lumMod val="50000"/>
                  </a:schemeClr>
                </a:solidFill>
              </a:rPr>
              <a:t>Evidence-based</a:t>
            </a:r>
            <a:endParaRPr lang="en-US" sz="2800" dirty="0">
              <a:solidFill>
                <a:schemeClr val="tx1">
                  <a:lumMod val="50000"/>
                </a:schemeClr>
              </a:solidFill>
            </a:endParaRPr>
          </a:p>
          <a:p>
            <a:pPr algn="ctr"/>
            <a:endParaRPr lang="en-US" sz="1400" dirty="0"/>
          </a:p>
        </p:txBody>
      </p:sp>
      <p:sp>
        <p:nvSpPr>
          <p:cNvPr id="8" name="TextBox 7"/>
          <p:cNvSpPr txBox="1"/>
          <p:nvPr/>
        </p:nvSpPr>
        <p:spPr>
          <a:xfrm>
            <a:off x="6390660" y="5117778"/>
            <a:ext cx="2951735" cy="738664"/>
          </a:xfrm>
          <a:prstGeom prst="rect">
            <a:avLst/>
          </a:prstGeom>
          <a:noFill/>
        </p:spPr>
        <p:txBody>
          <a:bodyPr wrap="square" rtlCol="0" anchor="ctr">
            <a:spAutoFit/>
          </a:bodyPr>
          <a:lstStyle/>
          <a:p>
            <a:pPr algn="ctr"/>
            <a:r>
              <a:rPr lang="en-US" sz="2800" dirty="0" smtClean="0">
                <a:solidFill>
                  <a:schemeClr val="tx1">
                    <a:lumMod val="50000"/>
                  </a:schemeClr>
                </a:solidFill>
              </a:rPr>
              <a:t>Situational</a:t>
            </a:r>
            <a:endParaRPr lang="en-US" sz="2800" dirty="0">
              <a:solidFill>
                <a:schemeClr val="tx1">
                  <a:lumMod val="50000"/>
                </a:schemeClr>
              </a:solidFill>
            </a:endParaRPr>
          </a:p>
          <a:p>
            <a:pPr algn="ctr"/>
            <a:endParaRPr lang="en-US" sz="1400" dirty="0"/>
          </a:p>
        </p:txBody>
      </p:sp>
    </p:spTree>
    <p:extLst>
      <p:ext uri="{BB962C8B-B14F-4D97-AF65-F5344CB8AC3E}">
        <p14:creationId xmlns:p14="http://schemas.microsoft.com/office/powerpoint/2010/main" val="943207298"/>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637328"/>
            <a:ext cx="8229600" cy="4525963"/>
          </a:xfrm>
        </p:spPr>
        <p:txBody>
          <a:bodyPr/>
          <a:lstStyle/>
          <a:p>
            <a:r>
              <a:rPr lang="en-US" dirty="0" smtClean="0">
                <a:solidFill>
                  <a:schemeClr val="tx1">
                    <a:lumMod val="50000"/>
                  </a:schemeClr>
                </a:solidFill>
              </a:rPr>
              <a:t>Bridging</a:t>
            </a:r>
          </a:p>
          <a:p>
            <a:pPr lvl="1"/>
            <a:r>
              <a:rPr lang="en-US" dirty="0" smtClean="0">
                <a:solidFill>
                  <a:schemeClr val="tx1">
                    <a:lumMod val="50000"/>
                  </a:schemeClr>
                </a:solidFill>
              </a:rPr>
              <a:t>Mediated outside facilitation</a:t>
            </a:r>
          </a:p>
          <a:p>
            <a:endParaRPr lang="en-US" dirty="0">
              <a:solidFill>
                <a:schemeClr val="tx1">
                  <a:lumMod val="50000"/>
                </a:schemeClr>
              </a:solidFill>
            </a:endParaRPr>
          </a:p>
          <a:p>
            <a:r>
              <a:rPr lang="en-US" dirty="0" smtClean="0">
                <a:solidFill>
                  <a:schemeClr val="tx1">
                    <a:lumMod val="50000"/>
                  </a:schemeClr>
                </a:solidFill>
              </a:rPr>
              <a:t>Buffering</a:t>
            </a:r>
          </a:p>
          <a:p>
            <a:pPr marL="0" indent="0">
              <a:buNone/>
            </a:pPr>
            <a:endParaRPr lang="en-US" dirty="0">
              <a:solidFill>
                <a:schemeClr val="tx1">
                  <a:lumMod val="50000"/>
                </a:schemeClr>
              </a:solidFill>
            </a:endParaRPr>
          </a:p>
        </p:txBody>
      </p:sp>
      <p:sp>
        <p:nvSpPr>
          <p:cNvPr id="2" name="Title 1"/>
          <p:cNvSpPr>
            <a:spLocks noGrp="1"/>
          </p:cNvSpPr>
          <p:nvPr>
            <p:ph type="title"/>
          </p:nvPr>
        </p:nvSpPr>
        <p:spPr>
          <a:xfrm>
            <a:off x="0" y="211130"/>
            <a:ext cx="9144000" cy="1143000"/>
          </a:xfrm>
        </p:spPr>
        <p:txBody>
          <a:bodyPr/>
          <a:lstStyle/>
          <a:p>
            <a:pPr algn="ctr"/>
            <a:r>
              <a:rPr lang="en-US" sz="2000" b="1" dirty="0" smtClean="0"/>
              <a:t>Findings</a:t>
            </a:r>
            <a:r>
              <a:rPr lang="en-US" b="1" dirty="0" smtClean="0"/>
              <a:t/>
            </a:r>
            <a:br>
              <a:rPr lang="en-US" b="1" dirty="0" smtClean="0"/>
            </a:br>
            <a:r>
              <a:rPr lang="en-US" b="1" dirty="0" smtClean="0"/>
              <a:t>Teaching by Brokering Resources</a:t>
            </a:r>
            <a:endParaRPr lang="en-US" b="1" dirty="0"/>
          </a:p>
        </p:txBody>
      </p:sp>
      <p:sp>
        <p:nvSpPr>
          <p:cNvPr id="3" name="TextBox 2"/>
          <p:cNvSpPr txBox="1"/>
          <p:nvPr/>
        </p:nvSpPr>
        <p:spPr>
          <a:xfrm>
            <a:off x="1464098" y="4061772"/>
            <a:ext cx="6985337"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solidFill>
                  <a:schemeClr val="tx1">
                    <a:lumMod val="50000"/>
                  </a:schemeClr>
                </a:solidFill>
              </a:rPr>
              <a:t>“And, yeah, they want us to go out there and I guess do instructional walk-throughs and, you know, teach the principals how to get better teaching out of their teachers and that kind of thing. But they give us so much other crap to collect and deliver.” </a:t>
            </a:r>
            <a:endParaRPr lang="en-US" sz="2400" dirty="0">
              <a:solidFill>
                <a:schemeClr val="tx1">
                  <a:lumMod val="50000"/>
                </a:schemeClr>
              </a:solidFill>
            </a:endParaRPr>
          </a:p>
        </p:txBody>
      </p:sp>
      <p:sp>
        <p:nvSpPr>
          <p:cNvPr id="4" name="TextBox 3"/>
          <p:cNvSpPr txBox="1"/>
          <p:nvPr/>
        </p:nvSpPr>
        <p:spPr>
          <a:xfrm>
            <a:off x="1464098" y="4064210"/>
            <a:ext cx="6995126"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solidFill>
                  <a:schemeClr val="tx1">
                    <a:lumMod val="50000"/>
                  </a:schemeClr>
                </a:solidFill>
              </a:rPr>
              <a:t>“I think the core job description of being an instructional leader to the principals has to be protected and it has to be respected… It takes fighting our bosses sometimes.”</a:t>
            </a:r>
            <a:endParaRPr lang="en-US" sz="2400" dirty="0">
              <a:solidFill>
                <a:schemeClr val="tx1">
                  <a:lumMod val="50000"/>
                </a:schemeClr>
              </a:solidFill>
            </a:endParaRPr>
          </a:p>
        </p:txBody>
      </p:sp>
      <p:sp>
        <p:nvSpPr>
          <p:cNvPr id="5" name="AutoShape 2" descr="data:image/png;base64,iVBORw0KGgoAAAANSUhEUgAAALIAAACyCAYAAADmipVoAAAVa0lEQVR4nO2da3Bd1XXH/2vvfc59SLqSbFkvy4CNCSGEUJpQEghN0pZmSslrJplOv/RDppnph2am7WSSTCBNwDZgDISQdvKhX9tOy0xmaDqZMCmlySRl0kxpcGAgAQTYlm0Z23pe3cc5e+/VD+dIso2xrmTdo6uj9TNXxpbO4/r+7r5rr/1YxMzYQFT6O6cPYfOy+Fr6jbz4RqCbDeeRPHGRePPjbey9s6w34uImi4swM4gIN998M44fP04AYIxy194wcvXnv3j754JQf4IZe7K4F2FdYQDknT/aXSl+7wffO/zvzz7z2svHj0yrcleBoyjmJ554Arfffjucc9C6fY5TFqHFoshjY2N0/PhxAOC/ufeOv771Y3vvmZ2ubyNFoLbfhdBOvGcUisFcox4d2Pel7z905LVpAKAf/ehHfMcdd7Rd5Exa5BQi0kprha8+cNe9N9+2++6zZ6oIgtAxb2iII6wDWsPHTV8pl0sH9z3+ue0P3f3UV1/61YQyRrssrp+dQAwygXJfvOf3/vLmD+++++zpeWeM8sysASZ5bO4HM2uliRuN2BaK5st/8aWPfc0774goE8cyuQgRKWb4d98wfOWHPnr1N6fOVNkEOrPrC5lBWitVq0Z+aGflK++/bfS6qTMLHhm8zhmJxCAF/PlffeTz83ONPqM1A9iQ3q3QdhTAbALdc8tHdv/Z9sFuAFDU5k5QVi1i2qOkO5UiSbXlHKUV5qbr/DsfvvqW62/aWQTgiNqrctYf7YOAJCi2AkoRNerxYNS0FaRpurZer50nvwgbMuojbAxKEdrcEC9fK5OrLCOtsdAWJGsg5AIRWcgFIrKQC0RkIReIyEIuEJGFXCAiC7lARBZygYgs5AIRWcgFIrKQC0RkIReIyEIuEJGFXCAiC7lARBZygYgs5AIRWcgFIrKQC0RkIReIyEIuEJGFXCAiC7kgy21lhXWFzvn6dvicr1sBEXlTsSyvhwOzB19k8yaCApGGgtoyQovIHU+ymz/Dg9mlvwPFoBdGlRDqrvN+ltnD+joiV0Xk5tO/TcQmEDinUovIHQyB4NnBsYXRRZSC7egt7EJXOIJAl6FVCEOF845geDiO4XwTkZvHQvQWZhtH0HCzsD6CpiCXQovIHUnSBluOEeouVIpXYHvpGpSDHVCkAKgkpGB/gZDJ/xsKEZgiiqYflcIYhrpvRDU6ian6q5htHIX1TWgKzztmsyMidxhJK2wBUhgovwuDXe9DOdwBzxbMLvkd53by3t7dS8IPf95ZK4VdqBTGUI0mcbr2MqZr4yAQFOlctM4icgdBIDiOUDLbsbP3FvQUxkAArK+nkTJhMWZe6UwX4jkGAHSHI+gKh9BbGMOJuecQuTkoCrHZW2YRuWMgWI6wrbQXO3s/iILqhuMobX3XI92fyO04BgHYXn43SsEOHJ99FrPN49AUYDPLLAMiHQHBc4zBrutxZd9HEagyLEfAUiu8nldKzml9EyXTh93b7sC20tVw3Fz3a2WJtMgbThJOjHa/HyOV98OzA7NtKYC4vKsmsbiCxhV9vwsQMFV7Le0Ebr6WWVrkDYTSlnhH+ToMV34bnh0yKLdx3h0wPBQUruz7CPpLV8Nz1PY3UTsQkTcMBccRego7sbP3g2nmIEuJF0lkJhB29d6KcjAAx3YD7uPyEJE3CGaLQHdjV+9tUBSk6bKNkofA7BCoMsZ6b0s7fpurbpGIvAEsjqyN9nwApaAfzPFlfJzzeb/WHt8qeI7RE45isPu9SS57E7XKInLGEBQsR6gUxtBf2gvnY6zlZVgcxCAy0BTCUAhNIYjMed9f7d05jjDYfSO6wqFNJbOInDEMB6MKGO75LSjSWH0Lmg5DqwIARtPOohqdxFzzOKrRSTTtLAA6Zw7G6s+vKcRg1w2gTZS9kPRbpiQpr77ilegOh9PRttW0eAwiA88OZxZexkzjDdTtNCI7D88OigwKpgdF04/+4h70l/YApMGralmTTEqleAW6wmFUo0loCjp+GFtEzhzCQPlarP4jm6FUgGpzEifmf4GF5il4eCgyUBRAUwgGI3ILaMQzmGscxdn6bzBW+RBK4QCcbz2txvAwqoiBrutQjU51uMIJElpkRtLSdReG0RUMguFWcSxDqxDTtXGMn30K1eYkiAwMhenwNacT7BkEBaOKIDKYb57Aa2d/iLnG0VUNdCwOlvSEoyiaPnhcTmc0G0TkjKA0xdVbuAKBLqeDHyvLwWAoCjBVH8eRmZ/Cw0Kl8yIunqVYllpRAOsbeHP6Gcw1jyVpvpZkTuZBh6YH3eEQwJ0/1iciZwTDIdBdKAc7WpYYYCgY1O0UJmafhWcLwmo6iAwiDesjTMz+NyJXhWrxJScAzB6V4hWgNXVKs0VEzgSCZ49AlVEOtqVCtiIygYlxcv45xG4BigzWkoVQZFC3M5isPr+qVpnZoxzsgFHFju/siciZwSgGfTCq1KIUiYDV5nHM1o+mc4bXPtqmYTBTH1/KQrTyhmAwtCqgaPqADR15XBkROSMIhFKwDQxuMahIOFv7DTzcZSrEIFKIXR0zjddXcZyHgkbZDMCz72CNReSMYIAIJbMNrYUGDEUaDTuDWnwGah2GJhiAIo255nHErpbG2q0dUzCVNMvSuSqLyJlBCHRXGlZcWghOw4qGnU46aOvS2UoGU5p2BrFfAJFq4ZzJGzDQZdDSHhmdiYicEQQgUKVVHdF0VTgfYT1fJs8ODTvb8j0wu2TbAV0EVpX7zhYROSN4Kb+7MknO2cK62jqt1zufpp1Z5RHrv+RqvRGR2w6BmRHq7mRmGnfCB3RnS7kWRORMSEbZOn2YdzMjImdGJ7TE+UVEFnKBiCzkAhFZyAUispALRGQhF4jIQi4QkYVcICILuUBEFnKBiCzkAhFZyAUispALcibyVppdtpWe68rkSmTPccuT17NjPVbbXfA3aXkGkXmZ3Oz9xnDoKYxiW2kvFJkOmzSZ7HBJaPW+kj0l+oq7UTT9522QkpQra+Js7Teox2fT7wk5EDlZFlQp7sLu/t+HVoULiiV2Dsl+w62pzGCUwwF0hUNvO0aRRm/xKoxPP4VGNJXuidxZb92syYHIDJDCcPdN0OleZ527EmN198XsLrqnheMmCqYHQ1034kj8X9jqEgObXuRklW/B9KBgeuHZtWWx5sZx8bckQcN7i65gR0v7U1yM1so0XG45h+zY5CInqKUC4VuLZFfOpAD7aiAoaArSbvE7f0owGJqCpXIOnUzn32FLdH6L0R7WVick9guoRpMt1AjxUBSgEU+t8VrZkRORhdZItuKaro9jpv5mSz8PSjIoG1s+bWVE5C2IZwuGbe2H04a4czvQCSLyloRaFHNxn7rODisAEXkL0/qu95uBTEVmPuex7uc8t/rnVoCT59yhT5eR7e5gmYocBIQgJBi1XqUICcyEIFAoFMJNUQ9uvSAoKO8QhJ0ZuyoiWCZQRreXqciV/gC6FEKp1ktlXZpkeLocFjE0NLC1RCaF2NUwYdfr33J9IVIo2hAmyMbkDQst1vecDO8ZRFmGFumVlr+kUPpfe19AouQ5d2poAaRlRzJCOntrgNPCjIqSx7mfn0ms7pLcK7jj01Z5QUReA4ZCOI5Qi85gtnEETTeHxa1jy+EOVAq7EOoeqLTaaScPJOQFEbllGIACAThdewmT879ENZoEsz1nYg2BiKCpiG3lazDa8wGUg4EWhoKFy0VEbpmkB3505qeYmHsWBA1FBkRmab4dp189Rzg1/0tM18dxzfY/Rl9xDzxHEJnbR57mPLaRpMrS0Zmf4djsszBUTIsuUvpdhofD8kiYglElxK6GV858H3PNo2mmpjMn/OcBEXkFFouazzaP4GT1ORgVLgUSzHappQ11Dxg+jYn90hTI2NdwbPZncL6J5J+7g9MMmxgJLVaCGUoZnK29AusaCFQJDA9mi0KwHTt7bkaluAuKAjhfx9naqzg+9z9gdiAy0BSi2jyJ+eYJ9Bd3w3IkAUYbEJFXgEjB+iaadjaZakME5y26C6N498CnUTC9yapmMEh3o6tvBF3hEF6b+gG8j6Fg0HRVRHY+rerUhMTK64+EFi2RBhMEePbQFOCqvo+haPpgfT2ZFskOni2sr2OgfC1Ge26BZwem5PilgRqJLNqCiLxKkiHxQVQKY4h9PV0zR0sPAsFxjO3la85bxi+0FxF5VSQhQUH1AO84akcAA0YVUdAVMDMymzmzhRGR10BruxlRujhUWuQsEJHbikicFSKykAtEZCEXiMhCLhCRhVwgIgu5QEQWcoGILOQCEVnIBSKykAtE5DXR6r5pMrKXFSLyqkjEXF4Z/Q6ipt9quvl0YpEI3W5E5JZYbl2JFBbi04jcHIiCt00gYngQNOaaR5PlTaTSHWlE5nYiIq9IsmYvWd3BIDKI3DyOzT4LIgV1QVkCQwXEvoaJuZ8vtcaKApkJ12ZE5BVgMJQKUCnsBBEB7KHI4FT1Vxifegqxq6XT6QkgwkL8Fl4582+oxaehKID3FsWgD13hIBzHyTmEdUfW7K0AgeB8AwPl63Bq/jDqdgqaClBEODX/PKbr46iEY9AqQOQWMNc4Csdx2gInpcT6SzeiK9iRLjwVkduBtMgrktTQCHUFe7Z9HIHugvVNEAhahYhdDWdqL2GyehjT9fFkGwBVAMCIfQ0D5etwRe+H4dmKxG1ERG6JZB1eX2k3rt3+KXQVBuF8A9YlxSk1FWBUAYoCMHtYtwCAMdx9E67e/kcwqtyBNbLzRU5Ci/a3dIshRqV4Ja7f8Sc4U3sZM403sRCdQuSqyf4XFKAUbENXOISB8nXoL+2BZy8bGWbAJhc5WdhpfS1JcbXdFQXPEYwqYbRyCwa734fY1VJR00KMKkSgu6Bg4Jb2sGjPjSXXlUwIsOlFTuSJ7AJq8WlUilfBc6Pt12SO4VwEIo2C7lleJc1JHtl7C4coKSdM6yxaur2coSJmGm/Cw0GtsYxvnsiByASGx9HZn+LaYAcC05XhC3uBpPSOf1jX6zE8qtEkTs7/b/I+IRk93PQiL24yONc8hpfe+hcMdL0Hoe5Gbl9YUmjEZ/FW9UVELt2GK6/PdRVsepGBRZlD1OLTeGP66XxnCDgZJteqIBKfQy5ETkiGjwMK8p8g4MVNYkTiRXIkMrC0WaC8vlsOGRARcoGILOQCEVnIBSKykAtEZCEXiMhCLhCRhVwgIgu5QEQWcoGILOQCEVnIBSKykAtEZCEXiMhCLhCRhVwgIgu5QEQWcoGILOQCEVnIBSKykAtytvhUWF/ogq98kXW9nbHSV0QWzmFxHwUGw4PZY2llerpX1/LWuApEi3+m845f/prdvgwispBCYDgkwiqEqg8F1QtFAQLVDU0BPGJEfg5EGtYvwPo6Yr8Az3G6DUP6BgBDIwDgM2uuRWQBixJrKqDfXI9KsBuhrkCRApECkYFSCsk2R5wEGcQAPEAM62touhk03AyadgoNNw3rI47iumHmTPphIvKWZ1HiInYW/gDdZhcYNv3e4qaJFp7TIIJ0epSGIgMiQhCU0RUMJsWBlIaH9Y14RsNUT/YUhuYAENF6b0t6PpK1EAAw+s0N6NZjcFwH04XbcRHeHvNy+suD2cJzDM8RYl/zzagRXLHrPS/83SNPfuHHz/yiBgDes4gstBMGIUDFXA2HGGtTYkl062Kvdo4Mv/jA/Q9+8tAjj42bQCsAzO31WETe2iRhRUH1QVMRl5lKc3Ecm9GdI7964OBjd37t7vveVAmZbI0qIm9hmJPCrAFVAL6sVJmzNtYjo8Mv79//8Kfv+fr+Y4VCQXvvfbtb4kVE5C0KMxCECnNTDVTPBtBaY43S2Ti2emR05PCDBx/7w2/c+8AbxhjtvXfrfc+XQkTeomhNODvZwPjLc3CRWWtFVhdba0ZHhl/af+Dhz3z9bw9MBIFR1lqXVUu8iKTfthDMgNIAe+DEkRrOnGyCmUBqTXtKWxvHZnR05PADB7/1iXvvO3hMa62ttZm2xIuIyFsFTlrhOPI4Nl7F7HQMYzSI1tTFcza2ZufOkRfvf/DRT91738FjYRCo2FqXcUO8hIi8RVCGsDAXY+KNGmpVC62XQ4lkTkXLWGutGRkZfuGBBx/95L33HTyitTJRHNuVD20fInKeSWvyKU2YequJE0dqsLGHMYSk5WQQKdTq8/DetRInuziOzc7RkRceOvTYXd+87+DRMAxVvMESAyJyfklTawBw8kgNb52oAyAovSjxMs635KFd7Njd/+Cjn9q3/9BRrbWOomhDYuILyVrkzpi8mnc4aYXjpsPxN2uYmYqh1HJ11qUfY0ARod6ch2MHTe9YaNPFNjZjo6OHH3r48bv27T80EQRGW+s6QmIge5HlEyADlCHUqhYTry9gYd5Cm0v06Eih1phPc8gXraDqbBzr0ZHhlx548Fuf2Xfg0IQxRsXxxmQn3olM88jO+aOQVrmtKEWYPhPhjV9Xk07dpSQGQxGhGS8gjusXi5HTwY7hww898p2P7ztw6A1jjHbOdVxFzqxEJgCo9JWeYL68sVDhIjASCYkweayOY69WYWMPpVvJrRGYGdX6zIUiuzi2ZmRk+KWDB7/96fv2PTQRGKOcc5kPdrRCRiITswee/KfnnzCBPuG9JyDPdXazg9N42FqPY69VMXmsBtDq6qx77zBfn04L1DOQxMR6eGToJ4cefvzO/fc//KbWWsfWZjZ3YrVkIjIzMxH0t+/7z5NP/vPzX9kx2E1pZ1dkvhwYMIbQqDm88et5TJ9pJq3wKiAiMHvMLZyFUhpgOBtbPTo8/MOHH/nOnfsOHDoShgFlPXditWQXIxN877YS/eSp8X+cnqod6KkUlPesrPWemS0Ah0RsebT4UIb8zFTsX3953teq1itNazgPec/sZ6tvee+dtdbqoaHB/3jokcf/dP+Bh2tJii1u+3ziyyXLLAJXKmW88uKr+itfePKeb3zrrhf6B8r3d/cU9szNNlSzbqHU0kebcAmS1cvA6RMNTE7UwR4IAoOlxMMqz2VMgChuolqfUXt3v+upQ48+/tkD9z+yUC6XVBxbt5YJRcaYpfNnQabpsFOnTgOAe+G5Y/TZ3/3uv370zit/sPe6wc9ff9PIre967/BIox4PkSIJN1aAPTDx+gJOTzbOG2peGwRmz1GzETbt/P99+avf+MLff/cfFgCoWq2+5tfC2mSQJYqiy7y/1qAsPzKefvpp1Go1KKXgvVe1auQbjRg33jyGq/ZuLzYbdgeRiHwpiADngOpcnDS+q+jUXQJmcLCtd2Tix8/83BUKoWLmy+rYJbE349Zbb8XAwACYua2t8/8DvLu+Tan5JA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png;base64,iVBORw0KGgoAAAANSUhEUgAAALIAAACyCAYAAADmipVoAAAVa0lEQVR4nO2da3Bd1XXH/2vvfc59SLqSbFkvy4CNCSGEUJpQEghN0pZmSslrJplOv/RDppnph2am7WSSTCBNwDZgDISQdvKhX9tOy0xmaDqZMCmlySRl0kxpcGAgAQTYlm0Z23pe3cc5e+/VD+dIso2xrmTdo6uj9TNXxpbO4/r+7r5rr/1YxMzYQFT6O6cPYfOy+Fr6jbz4RqCbDeeRPHGRePPjbey9s6w34uImi4swM4gIN998M44fP04AYIxy194wcvXnv3j754JQf4IZe7K4F2FdYQDknT/aXSl+7wffO/zvzz7z2svHj0yrcleBoyjmJ554Arfffjucc9C6fY5TFqHFoshjY2N0/PhxAOC/ufeOv771Y3vvmZ2ubyNFoLbfhdBOvGcUisFcox4d2Pel7z905LVpAKAf/ehHfMcdd7Rd5Exa5BQi0kprha8+cNe9N9+2++6zZ6oIgtAxb2iII6wDWsPHTV8pl0sH9z3+ue0P3f3UV1/61YQyRrssrp+dQAwygXJfvOf3/vLmD+++++zpeWeM8sysASZ5bO4HM2uliRuN2BaK5st/8aWPfc0774goE8cyuQgRKWb4d98wfOWHPnr1N6fOVNkEOrPrC5lBWitVq0Z+aGflK++/bfS6qTMLHhm8zhmJxCAF/PlffeTz83ONPqM1A9iQ3q3QdhTAbALdc8tHdv/Z9sFuAFDU5k5QVi1i2qOkO5UiSbXlHKUV5qbr/DsfvvqW62/aWQTgiNqrctYf7YOAJCi2AkoRNerxYNS0FaRpurZer50nvwgbMuojbAxKEdrcEC9fK5OrLCOtsdAWJGsg5AIRWcgFIrKQC0RkIReIyEIuEJGFXCAiC7lARBZygYgs5AIRWcgFIrKQC0RkIReIyEIuEJGFXCAiC7lARBZygYgs5AIRWcgFIrKQC0RkIReIyEIuEJGFXCAiC7kgy21lhXWFzvn6dvicr1sBEXlTsSyvhwOzB19k8yaCApGGgtoyQovIHU+ymz/Dg9mlvwPFoBdGlRDqrvN+ltnD+joiV0Xk5tO/TcQmEDinUovIHQyB4NnBsYXRRZSC7egt7EJXOIJAl6FVCEOF845geDiO4XwTkZvHQvQWZhtH0HCzsD6CpiCXQovIHUnSBluOEeouVIpXYHvpGpSDHVCkAKgkpGB/gZDJ/xsKEZgiiqYflcIYhrpvRDU6ian6q5htHIX1TWgKzztmsyMidxhJK2wBUhgovwuDXe9DOdwBzxbMLvkd53by3t7dS8IPf95ZK4VdqBTGUI0mcbr2MqZr4yAQFOlctM4icgdBIDiOUDLbsbP3FvQUxkAArK+nkTJhMWZe6UwX4jkGAHSHI+gKh9BbGMOJuecQuTkoCrHZW2YRuWMgWI6wrbQXO3s/iILqhuMobX3XI92fyO04BgHYXn43SsEOHJ99FrPN49AUYDPLLAMiHQHBc4zBrutxZd9HEagyLEfAUiu8nldKzml9EyXTh93b7sC20tVw3Fz3a2WJtMgbThJOjHa/HyOV98OzA7NtKYC4vKsmsbiCxhV9vwsQMFV7Le0Ebr6WWVrkDYTSlnhH+ToMV34bnh0yKLdx3h0wPBQUruz7CPpLV8Nz1PY3UTsQkTcMBccRego7sbP3g2nmIEuJF0lkJhB29d6KcjAAx3YD7uPyEJE3CGaLQHdjV+9tUBSk6bKNkofA7BCoMsZ6b0s7fpurbpGIvAEsjqyN9nwApaAfzPFlfJzzeb/WHt8qeI7RE45isPu9SS57E7XKInLGEBQsR6gUxtBf2gvnY6zlZVgcxCAy0BTCUAhNIYjMed9f7d05jjDYfSO6wqFNJbOInDEMB6MKGO75LSjSWH0Lmg5DqwIARtPOohqdxFzzOKrRSTTtLAA6Zw7G6s+vKcRg1w2gTZS9kPRbpiQpr77ilegOh9PRttW0eAwiA88OZxZexkzjDdTtNCI7D88OigwKpgdF04/+4h70l/YApMGralmTTEqleAW6wmFUo0loCjp+GFtEzhzCQPlarP4jm6FUgGpzEifmf4GF5il4eCgyUBRAUwgGI3ILaMQzmGscxdn6bzBW+RBK4QCcbz2txvAwqoiBrutQjU51uMIJElpkRtLSdReG0RUMguFWcSxDqxDTtXGMn30K1eYkiAwMhenwNacT7BkEBaOKIDKYb57Aa2d/iLnG0VUNdCwOlvSEoyiaPnhcTmc0G0TkjKA0xdVbuAKBLqeDHyvLwWAoCjBVH8eRmZ/Cw0Kl8yIunqVYllpRAOsbeHP6Gcw1jyVpvpZkTuZBh6YH3eEQwJ0/1iciZwTDIdBdKAc7WpYYYCgY1O0UJmafhWcLwmo6iAwiDesjTMz+NyJXhWrxJScAzB6V4hWgNXVKs0VEzgSCZ49AlVEOtqVCtiIygYlxcv45xG4BigzWkoVQZFC3M5isPr+qVpnZoxzsgFHFju/siciZwSgGfTCq1KIUiYDV5nHM1o+mc4bXPtqmYTBTH1/KQrTyhmAwtCqgaPqADR15XBkROSMIhFKwDQxuMahIOFv7DTzcZSrEIFKIXR0zjddXcZyHgkbZDMCz72CNReSMYIAIJbMNrYUGDEUaDTuDWnwGah2GJhiAIo255nHErpbG2q0dUzCVNMvSuSqLyJlBCHRXGlZcWghOw4qGnU46aOvS2UoGU5p2BrFfAJFq4ZzJGzDQZdDSHhmdiYicEQQgUKVVHdF0VTgfYT1fJs8ODTvb8j0wu2TbAV0EVpX7zhYROSN4Kb+7MknO2cK62jqt1zufpp1Z5RHrv+RqvRGR2w6BmRHq7mRmGnfCB3RnS7kWRORMSEbZOn2YdzMjImdGJ7TE+UVEFnKBiCzkAhFZyAUispALRGQhF4jIQi4QkYVcICILuUBEFnKBiCzkAhFZyAUispALcibyVppdtpWe68rkSmTPccuT17NjPVbbXfA3aXkGkXmZ3Oz9xnDoKYxiW2kvFJkOmzSZ7HBJaPW+kj0l+oq7UTT9522QkpQra+Js7Teox2fT7wk5EDlZFlQp7sLu/t+HVoULiiV2Dsl+w62pzGCUwwF0hUNvO0aRRm/xKoxPP4VGNJXuidxZb92syYHIDJDCcPdN0OleZ527EmN198XsLrqnheMmCqYHQ1034kj8X9jqEgObXuRklW/B9KBgeuHZtWWx5sZx8bckQcN7i65gR0v7U1yM1so0XG45h+zY5CInqKUC4VuLZFfOpAD7aiAoaArSbvE7f0owGJqCpXIOnUzn32FLdH6L0R7WVick9guoRpMt1AjxUBSgEU+t8VrZkRORhdZItuKaro9jpv5mSz8PSjIoG1s+bWVE5C2IZwuGbe2H04a4czvQCSLyloRaFHNxn7rODisAEXkL0/qu95uBTEVmPuex7uc8t/rnVoCT59yhT5eR7e5gmYocBIQgJBi1XqUICcyEIFAoFMJNUQ9uvSAoKO8QhJ0ZuyoiWCZQRreXqciV/gC6FEKp1ktlXZpkeLocFjE0NLC1RCaF2NUwYdfr33J9IVIo2hAmyMbkDQst1vecDO8ZRFmGFumVlr+kUPpfe19AouQ5d2poAaRlRzJCOntrgNPCjIqSx7mfn0ms7pLcK7jj01Z5QUReA4ZCOI5Qi85gtnEETTeHxa1jy+EOVAq7EOoeqLTaaScPJOQFEbllGIACAThdewmT879ENZoEsz1nYg2BiKCpiG3lazDa8wGUg4EWhoKFy0VEbpmkB3505qeYmHsWBA1FBkRmab4dp189Rzg1/0tM18dxzfY/Rl9xDzxHEJnbR57mPLaRpMrS0Zmf4djsszBUTIsuUvpdhofD8kiYglElxK6GV858H3PNo2mmpjMn/OcBEXkFFouazzaP4GT1ORgVLgUSzHappQ11Dxg+jYn90hTI2NdwbPZncL6J5J+7g9MMmxgJLVaCGUoZnK29AusaCFQJDA9mi0KwHTt7bkaluAuKAjhfx9naqzg+9z9gdiAy0BSi2jyJ+eYJ9Bd3w3IkAUYbEJFXgEjB+iaadjaZakME5y26C6N498CnUTC9yapmMEh3o6tvBF3hEF6b+gG8j6Fg0HRVRHY+rerUhMTK64+EFi2RBhMEePbQFOCqvo+haPpgfT2ZFskOni2sr2OgfC1Ge26BZwem5PilgRqJLNqCiLxKkiHxQVQKY4h9PV0zR0sPAsFxjO3la85bxi+0FxF5VSQhQUH1AO84akcAA0YVUdAVMDMymzmzhRGR10BruxlRujhUWuQsEJHbikicFSKykAtEZCEXiMhCLhCRhVwgIgu5QEQWcoGILOQCEVnIBSKykAtE5DXR6r5pMrKXFSLyqkjEXF4Z/Q6ipt9quvl0YpEI3W5E5JZYbl2JFBbi04jcHIiCt00gYngQNOaaR5PlTaTSHWlE5nYiIq9IsmYvWd3BIDKI3DyOzT4LIgV1QVkCQwXEvoaJuZ8vtcaKApkJ12ZE5BVgMJQKUCnsBBEB7KHI4FT1Vxifegqxq6XT6QkgwkL8Fl4582+oxaehKID3FsWgD13hIBzHyTmEdUfW7K0AgeB8AwPl63Bq/jDqdgqaClBEODX/PKbr46iEY9AqQOQWMNc4Csdx2gInpcT6SzeiK9iRLjwVkduBtMgrktTQCHUFe7Z9HIHugvVNEAhahYhdDWdqL2GyehjT9fFkGwBVAMCIfQ0D5etwRe+H4dmKxG1ERG6JZB1eX2k3rt3+KXQVBuF8A9YlxSk1FWBUAYoCMHtYtwCAMdx9E67e/kcwqtyBNbLzRU5Ci/a3dIshRqV4Ja7f8Sc4U3sZM403sRCdQuSqyf4XFKAUbENXOISB8nXoL+2BZy8bGWbAJhc5WdhpfS1JcbXdFQXPEYwqYbRyCwa734fY1VJR00KMKkSgu6Bg4Jb2sGjPjSXXlUwIsOlFTuSJ7AJq8WlUilfBc6Pt12SO4VwEIo2C7lleJc1JHtl7C4coKSdM6yxaur2coSJmGm/Cw0GtsYxvnsiByASGx9HZn+LaYAcC05XhC3uBpPSOf1jX6zE8qtEkTs7/b/I+IRk93PQiL24yONc8hpfe+hcMdL0Hoe5Gbl9YUmjEZ/FW9UVELt2GK6/PdRVsepGBRZlD1OLTeGP66XxnCDgZJteqIBKfQy5ETkiGjwMK8p8g4MVNYkTiRXIkMrC0WaC8vlsOGRARcoGILOQCEVnIBSKykAtEZCEXiMhCLhCRhVwgIgu5QEQWcoGILOQCEVnIBSKykAtEZCEXiMhCLhCRhVwgIgu5QEQWcoGILOQCEVnIBSKykAtytvhUWF/ogq98kXW9nbHSV0QWzmFxHwUGw4PZY2llerpX1/LWuApEi3+m845f/prdvgwispBCYDgkwiqEqg8F1QtFAQLVDU0BPGJEfg5EGtYvwPo6Yr8Az3G6DUP6BgBDIwDgM2uuRWQBixJrKqDfXI9KsBuhrkCRApECkYFSCsk2R5wEGcQAPEAM62touhk03AyadgoNNw3rI47iumHmTPphIvKWZ1HiInYW/gDdZhcYNv3e4qaJFp7TIIJ0epSGIgMiQhCU0RUMJsWBlIaH9Y14RsNUT/YUhuYAENF6b0t6PpK1EAAw+s0N6NZjcFwH04XbcRHeHvNy+suD2cJzDM8RYl/zzagRXLHrPS/83SNPfuHHz/yiBgDes4gstBMGIUDFXA2HGGtTYkl062Kvdo4Mv/jA/Q9+8tAjj42bQCsAzO31WETe2iRhRUH1QVMRl5lKc3Ecm9GdI7964OBjd37t7vveVAmZbI0qIm9hmJPCrAFVAL6sVJmzNtYjo8Mv79//8Kfv+fr+Y4VCQXvvfbtb4kVE5C0KMxCECnNTDVTPBtBaY43S2Ti2emR05PCDBx/7w2/c+8AbxhjtvXfrfc+XQkTeomhNODvZwPjLc3CRWWtFVhdba0ZHhl/af+Dhz3z9bw9MBIFR1lqXVUu8iKTfthDMgNIAe+DEkRrOnGyCmUBqTXtKWxvHZnR05PADB7/1iXvvO3hMa62ttZm2xIuIyFsFTlrhOPI4Nl7F7HQMYzSI1tTFcza2ZufOkRfvf/DRT91738FjYRCo2FqXcUO8hIi8RVCGsDAXY+KNGmpVC62XQ4lkTkXLWGutGRkZfuGBBx/95L33HTyitTJRHNuVD20fInKeSWvyKU2YequJE0dqsLGHMYSk5WQQKdTq8/DetRInuziOzc7RkRceOvTYXd+87+DRMAxVvMESAyJyfklTawBw8kgNb52oAyAovSjxMs635KFd7Njd/+Cjn9q3/9BRrbWOomhDYuILyVrkzpi8mnc4aYXjpsPxN2uYmYqh1HJ11qUfY0ARod6ch2MHTe9YaNPFNjZjo6OHH3r48bv27T80EQRGW+s6QmIge5HlEyADlCHUqhYTry9gYd5Cm0v06Eih1phPc8gXraDqbBzr0ZHhlx548Fuf2Xfg0IQxRsXxxmQn3olM88jO+aOQVrmtKEWYPhPhjV9Xk07dpSQGQxGhGS8gjusXi5HTwY7hww898p2P7ztw6A1jjHbOdVxFzqxEJgCo9JWeYL68sVDhIjASCYkweayOY69WYWMPpVvJrRGYGdX6zIUiuzi2ZmRk+KWDB7/96fv2PTQRGKOcc5kPdrRCRiITswee/KfnnzCBPuG9JyDPdXazg9N42FqPY69VMXmsBtDq6qx77zBfn04L1DOQxMR6eGToJ4cefvzO/fc//KbWWsfWZjZ3YrVkIjIzMxH0t+/7z5NP/vPzX9kx2E1pZ1dkvhwYMIbQqDm88et5TJ9pJq3wKiAiMHvMLZyFUhpgOBtbPTo8/MOHH/nOnfsOHDoShgFlPXditWQXIxN877YS/eSp8X+cnqod6KkUlPesrPWemS0Ah0RsebT4UIb8zFTsX3953teq1itNazgPec/sZ6tvee+dtdbqoaHB/3jokcf/dP+Bh2tJii1u+3ziyyXLLAJXKmW88uKr+itfePKeb3zrrhf6B8r3d/cU9szNNlSzbqHU0kebcAmS1cvA6RMNTE7UwR4IAoOlxMMqz2VMgChuolqfUXt3v+upQ48+/tkD9z+yUC6XVBxbt5YJRcaYpfNnQabpsFOnTgOAe+G5Y/TZ3/3uv370zit/sPe6wc9ff9PIre967/BIox4PkSIJN1aAPTDx+gJOTzbOG2peGwRmz1GzETbt/P99+avf+MLff/cfFgCoWq2+5tfC2mSQJYqiy7y/1qAsPzKefvpp1Go1KKXgvVe1auQbjRg33jyGq/ZuLzYbdgeRiHwpiADngOpcnDS+q+jUXQJmcLCtd2Tix8/83BUKoWLmy+rYJbE349Zbb8XAwACYua2t8/8DvLu+Tan5JAs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C:\Users\mihonig\Downloads\4.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011" y="4034375"/>
            <a:ext cx="792087" cy="79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424216"/>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09631" y="1587709"/>
            <a:ext cx="7165428" cy="3775208"/>
          </a:xfrm>
        </p:spPr>
        <p:txBody>
          <a:bodyPr>
            <a:noAutofit/>
          </a:bodyPr>
          <a:lstStyle/>
          <a:p>
            <a:pPr marL="0" indent="0">
              <a:buNone/>
            </a:pPr>
            <a:r>
              <a:rPr lang="en-US" sz="2400" dirty="0" smtClean="0">
                <a:solidFill>
                  <a:schemeClr val="tx1">
                    <a:lumMod val="50000"/>
                  </a:schemeClr>
                </a:solidFill>
              </a:rPr>
              <a:t>“…most of the stuff you get are things that you can read and my principals, quite honestly, are never going to get a skylight in their schools so they don’t need to hear [the gas and electric company] talk about how that makes the school better. So I just tell everybody, ‘No you’re not coming.” So last year I would not allow anyone into the meetings. I just kept them away, and if there was something that was absolutely essential they got it the last 30 minutes of the second PD meeting.”</a:t>
            </a:r>
            <a:endParaRPr lang="en-US" sz="2400" dirty="0">
              <a:solidFill>
                <a:schemeClr val="tx1">
                  <a:lumMod val="50000"/>
                </a:schemeClr>
              </a:solidFill>
            </a:endParaRPr>
          </a:p>
        </p:txBody>
      </p:sp>
      <p:sp>
        <p:nvSpPr>
          <p:cNvPr id="2" name="Title 1"/>
          <p:cNvSpPr>
            <a:spLocks noGrp="1"/>
          </p:cNvSpPr>
          <p:nvPr>
            <p:ph type="title"/>
          </p:nvPr>
        </p:nvSpPr>
        <p:spPr>
          <a:xfrm>
            <a:off x="0" y="131636"/>
            <a:ext cx="9144000" cy="1143000"/>
          </a:xfrm>
        </p:spPr>
        <p:txBody>
          <a:bodyPr/>
          <a:lstStyle/>
          <a:p>
            <a:pPr algn="ctr"/>
            <a:r>
              <a:rPr lang="en-US" sz="2000" b="1" dirty="0" smtClean="0"/>
              <a:t>Findings:</a:t>
            </a:r>
            <a:r>
              <a:rPr lang="en-US" b="1" dirty="0" smtClean="0"/>
              <a:t/>
            </a:r>
            <a:br>
              <a:rPr lang="en-US" b="1" dirty="0" smtClean="0"/>
            </a:br>
            <a:r>
              <a:rPr lang="en-US" b="1" dirty="0" smtClean="0"/>
              <a:t>Teaching by Brokering Resources</a:t>
            </a:r>
            <a:endParaRPr lang="en-US" b="1" dirty="0"/>
          </a:p>
        </p:txBody>
      </p:sp>
      <p:pic>
        <p:nvPicPr>
          <p:cNvPr id="5" name="Picture 2" descr="C:\Users\mihonig\Downloads\4.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320" y="1454066"/>
            <a:ext cx="792087" cy="7920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58306" y="1472686"/>
            <a:ext cx="822861" cy="584776"/>
          </a:xfrm>
          <a:prstGeom prst="rect">
            <a:avLst/>
          </a:prstGeom>
        </p:spPr>
        <p:txBody>
          <a:bodyPr wrap="none">
            <a:spAutoFit/>
          </a:bodyPr>
          <a:lstStyle/>
          <a:p>
            <a:r>
              <a:rPr lang="en-US" sz="3200" dirty="0">
                <a:solidFill>
                  <a:schemeClr val="tx1">
                    <a:lumMod val="50000"/>
                  </a:schemeClr>
                </a:solidFill>
              </a:rPr>
              <a:t>ILD:</a:t>
            </a:r>
          </a:p>
        </p:txBody>
      </p:sp>
    </p:spTree>
    <p:extLst>
      <p:ext uri="{BB962C8B-B14F-4D97-AF65-F5344CB8AC3E}">
        <p14:creationId xmlns:p14="http://schemas.microsoft.com/office/powerpoint/2010/main" val="261124740"/>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8003" y="1478399"/>
            <a:ext cx="8229600" cy="4525963"/>
          </a:xfrm>
        </p:spPr>
        <p:txBody>
          <a:bodyPr/>
          <a:lstStyle/>
          <a:p>
            <a:pPr marL="0" indent="0">
              <a:buNone/>
            </a:pPr>
            <a:r>
              <a:rPr lang="en-US" dirty="0" smtClean="0">
                <a:solidFill>
                  <a:schemeClr val="tx1">
                    <a:lumMod val="50000"/>
                  </a:schemeClr>
                </a:solidFill>
              </a:rPr>
              <a:t>ILD as executive-level position</a:t>
            </a:r>
          </a:p>
          <a:p>
            <a:pPr marL="0" indent="0">
              <a:buNone/>
            </a:pPr>
            <a:endParaRPr lang="en-US" sz="1400" dirty="0" smtClean="0">
              <a:solidFill>
                <a:schemeClr val="tx1">
                  <a:lumMod val="50000"/>
                </a:schemeClr>
              </a:solidFill>
            </a:endParaRPr>
          </a:p>
          <a:p>
            <a:pPr marL="0" indent="0">
              <a:buNone/>
            </a:pPr>
            <a:r>
              <a:rPr lang="en-US" dirty="0" smtClean="0">
                <a:solidFill>
                  <a:schemeClr val="tx1">
                    <a:lumMod val="50000"/>
                  </a:schemeClr>
                </a:solidFill>
              </a:rPr>
              <a:t>Buffering by cabinet members</a:t>
            </a:r>
          </a:p>
          <a:p>
            <a:pPr marL="0" indent="0">
              <a:buNone/>
            </a:pPr>
            <a:endParaRPr lang="en-US" sz="1400" dirty="0" smtClean="0">
              <a:solidFill>
                <a:schemeClr val="tx1">
                  <a:lumMod val="50000"/>
                </a:schemeClr>
              </a:solidFill>
            </a:endParaRPr>
          </a:p>
          <a:p>
            <a:pPr marL="0" indent="0">
              <a:buNone/>
            </a:pPr>
            <a:r>
              <a:rPr lang="en-US" dirty="0" smtClean="0">
                <a:solidFill>
                  <a:schemeClr val="tx1">
                    <a:lumMod val="50000"/>
                  </a:schemeClr>
                </a:solidFill>
              </a:rPr>
              <a:t>Principals</a:t>
            </a:r>
          </a:p>
          <a:p>
            <a:pPr marL="0" indent="0">
              <a:buNone/>
            </a:pPr>
            <a:endParaRPr lang="en-US" dirty="0" smtClean="0">
              <a:solidFill>
                <a:schemeClr val="tx1">
                  <a:lumMod val="50000"/>
                </a:schemeClr>
              </a:solidFill>
            </a:endParaRPr>
          </a:p>
          <a:p>
            <a:pPr marL="0" indent="0">
              <a:buNone/>
            </a:pPr>
            <a:r>
              <a:rPr lang="en-US" dirty="0" smtClean="0">
                <a:solidFill>
                  <a:schemeClr val="tx1">
                    <a:lumMod val="50000"/>
                  </a:schemeClr>
                </a:solidFill>
              </a:rPr>
              <a:t>ILDs with a teaching orientation</a:t>
            </a:r>
            <a:endParaRPr lang="en-US" dirty="0">
              <a:solidFill>
                <a:schemeClr val="tx1">
                  <a:lumMod val="50000"/>
                </a:schemeClr>
              </a:solidFill>
            </a:endParaRPr>
          </a:p>
          <a:p>
            <a:pPr marL="0" indent="0">
              <a:buNone/>
            </a:pPr>
            <a:endParaRPr lang="en-US" dirty="0"/>
          </a:p>
        </p:txBody>
      </p:sp>
      <p:sp>
        <p:nvSpPr>
          <p:cNvPr id="3" name="Title 2"/>
          <p:cNvSpPr>
            <a:spLocks noGrp="1"/>
          </p:cNvSpPr>
          <p:nvPr>
            <p:ph type="title"/>
          </p:nvPr>
        </p:nvSpPr>
        <p:spPr/>
        <p:txBody>
          <a:bodyPr/>
          <a:lstStyle/>
          <a:p>
            <a:pPr algn="ctr"/>
            <a:r>
              <a:rPr lang="en-US" b="1" dirty="0" smtClean="0"/>
              <a:t>Mediators of ILDs’ Work</a:t>
            </a:r>
            <a:endParaRPr lang="en-US" b="1" dirty="0"/>
          </a:p>
        </p:txBody>
      </p:sp>
      <p:pic>
        <p:nvPicPr>
          <p:cNvPr id="3074" name="Picture 2" descr="C:\Users\mihonig\Downloads\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5061" y="3067627"/>
            <a:ext cx="912942" cy="91294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honig\Downloads\7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63" y="2136976"/>
            <a:ext cx="861938" cy="861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ihonig\Downloads\7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63" y="1322110"/>
            <a:ext cx="861938" cy="861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1225" y="3096798"/>
            <a:ext cx="8621739" cy="280076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200" dirty="0" smtClean="0">
                <a:solidFill>
                  <a:schemeClr val="tx1">
                    <a:lumMod val="50000"/>
                  </a:schemeClr>
                </a:solidFill>
              </a:rPr>
              <a:t>“So one of the roles I’ve been playing this year is to vet people that want to present to the principals. So no more is it like, ‘You need to present to the principals? OK, set it up with the [ILDs].’ Everyone who wants to have time with principals actually [now] comes through me because we have a lot </a:t>
            </a:r>
            <a:r>
              <a:rPr lang="en-US" sz="2200" dirty="0" err="1" smtClean="0">
                <a:solidFill>
                  <a:schemeClr val="tx1">
                    <a:lumMod val="50000"/>
                  </a:schemeClr>
                </a:solidFill>
              </a:rPr>
              <a:t>pf</a:t>
            </a:r>
            <a:r>
              <a:rPr lang="en-US" sz="2200" dirty="0" smtClean="0">
                <a:solidFill>
                  <a:schemeClr val="tx1">
                    <a:lumMod val="50000"/>
                  </a:schemeClr>
                </a:solidFill>
              </a:rPr>
              <a:t> people who come and present to our principals and its horrendous– I mean, its really just talking heads…. Our principals complain, This is bad– this is bad teaching!’.. So as a result [senior staff person] has given me the charge to work with anyone who wants to present to our principals… “</a:t>
            </a:r>
            <a:endParaRPr lang="en-US" sz="2200" dirty="0">
              <a:solidFill>
                <a:schemeClr val="tx1">
                  <a:lumMod val="50000"/>
                </a:schemeClr>
              </a:solidFill>
            </a:endParaRPr>
          </a:p>
        </p:txBody>
      </p:sp>
      <p:pic>
        <p:nvPicPr>
          <p:cNvPr id="8" name="Picture 3" descr="C:\Users\mihonig\Downloads\7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65" y="4160503"/>
            <a:ext cx="861938" cy="86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293746"/>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fade">
                                      <p:cBhvr>
                                        <p:cTn id="33" dur="500"/>
                                        <p:tgtEl>
                                          <p:spTgt spid="3074"/>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5622"/>
            <a:ext cx="8686800" cy="4915178"/>
          </a:xfrm>
        </p:spPr>
        <p:txBody>
          <a:bodyPr>
            <a:normAutofit/>
          </a:bodyPr>
          <a:lstStyle/>
          <a:p>
            <a:r>
              <a:rPr lang="en-US" dirty="0" smtClean="0">
                <a:solidFill>
                  <a:schemeClr val="tx1">
                    <a:lumMod val="50000"/>
                  </a:schemeClr>
                </a:solidFill>
              </a:rPr>
              <a:t>PPLCs are promising</a:t>
            </a:r>
          </a:p>
          <a:p>
            <a:pPr lvl="1"/>
            <a:r>
              <a:rPr lang="en-US" dirty="0" smtClean="0">
                <a:solidFill>
                  <a:schemeClr val="tx1">
                    <a:lumMod val="50000"/>
                  </a:schemeClr>
                </a:solidFill>
              </a:rPr>
              <a:t>Charge ILDs with principal support 1:1 and in PPLCs</a:t>
            </a:r>
          </a:p>
          <a:p>
            <a:r>
              <a:rPr lang="en-US" dirty="0" smtClean="0">
                <a:solidFill>
                  <a:schemeClr val="tx1">
                    <a:lumMod val="50000"/>
                  </a:schemeClr>
                </a:solidFill>
              </a:rPr>
              <a:t>ILDs need support</a:t>
            </a:r>
          </a:p>
          <a:p>
            <a:pPr lvl="1"/>
            <a:r>
              <a:rPr lang="en-US" dirty="0" smtClean="0">
                <a:solidFill>
                  <a:schemeClr val="tx1">
                    <a:lumMod val="50000"/>
                  </a:schemeClr>
                </a:solidFill>
              </a:rPr>
              <a:t>Provide PD on facilitating PPLCs</a:t>
            </a:r>
          </a:p>
          <a:p>
            <a:pPr lvl="1"/>
            <a:r>
              <a:rPr lang="en-US" dirty="0" smtClean="0">
                <a:solidFill>
                  <a:schemeClr val="tx1">
                    <a:lumMod val="50000"/>
                  </a:schemeClr>
                </a:solidFill>
              </a:rPr>
              <a:t>Buffer PPLCs</a:t>
            </a:r>
          </a:p>
          <a:p>
            <a:pPr lvl="1"/>
            <a:r>
              <a:rPr lang="en-US" dirty="0" smtClean="0">
                <a:solidFill>
                  <a:schemeClr val="tx1">
                    <a:lumMod val="50000"/>
                  </a:schemeClr>
                </a:solidFill>
              </a:rPr>
              <a:t>Hire staff with right orientation</a:t>
            </a:r>
          </a:p>
          <a:p>
            <a:pPr lvl="1"/>
            <a:endParaRPr lang="en-US" dirty="0" smtClean="0"/>
          </a:p>
          <a:p>
            <a:pPr lvl="1"/>
            <a:endParaRPr lang="en-US" dirty="0" smtClean="0"/>
          </a:p>
          <a:p>
            <a:pPr marL="0" indent="0">
              <a:buNone/>
            </a:pPr>
            <a:endParaRPr lang="en-US" dirty="0"/>
          </a:p>
        </p:txBody>
      </p:sp>
      <p:sp>
        <p:nvSpPr>
          <p:cNvPr id="3" name="Title 2"/>
          <p:cNvSpPr>
            <a:spLocks noGrp="1"/>
          </p:cNvSpPr>
          <p:nvPr>
            <p:ph type="title"/>
          </p:nvPr>
        </p:nvSpPr>
        <p:spPr/>
        <p:txBody>
          <a:bodyPr/>
          <a:lstStyle/>
          <a:p>
            <a:pPr algn="ctr"/>
            <a:r>
              <a:rPr lang="en-US" b="1" dirty="0" smtClean="0"/>
              <a:t>Implications</a:t>
            </a:r>
            <a:endParaRPr lang="en-US" b="1" dirty="0"/>
          </a:p>
        </p:txBody>
      </p:sp>
    </p:spTree>
    <p:extLst>
      <p:ext uri="{BB962C8B-B14F-4D97-AF65-F5344CB8AC3E}">
        <p14:creationId xmlns:p14="http://schemas.microsoft.com/office/powerpoint/2010/main" val="457921635"/>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iniva.com/publicImages/thumb_socialnetwork.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000">
                        <a14:backgroundMark x1="67000" y1="1826" x2="67000" y2="1826"/>
                      </a14:backgroundRemoval>
                    </a14:imgEffect>
                  </a14:imgLayer>
                </a14:imgProps>
              </a:ext>
              <a:ext uri="{28A0092B-C50C-407E-A947-70E740481C1C}">
                <a14:useLocalDpi xmlns:a14="http://schemas.microsoft.com/office/drawing/2010/main" val="0"/>
              </a:ext>
            </a:extLst>
          </a:blip>
          <a:srcRect/>
          <a:stretch>
            <a:fillRect/>
          </a:stretch>
        </p:blipFill>
        <p:spPr bwMode="auto">
          <a:xfrm>
            <a:off x="2962857" y="1668728"/>
            <a:ext cx="2539589" cy="18254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523331864"/>
              </p:ext>
            </p:extLst>
          </p:nvPr>
        </p:nvGraphicFramePr>
        <p:xfrm>
          <a:off x="1342339" y="2581430"/>
          <a:ext cx="6163361" cy="37654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194" name="Title 1"/>
          <p:cNvSpPr>
            <a:spLocks noGrp="1"/>
          </p:cNvSpPr>
          <p:nvPr>
            <p:ph type="title"/>
          </p:nvPr>
        </p:nvSpPr>
        <p:spPr>
          <a:xfrm>
            <a:off x="270494" y="373951"/>
            <a:ext cx="8229600" cy="1143000"/>
          </a:xfrm>
        </p:spPr>
        <p:txBody>
          <a:bodyPr/>
          <a:lstStyle/>
          <a:p>
            <a:pPr algn="ctr"/>
            <a:r>
              <a:rPr lang="en-US" b="1" dirty="0" smtClean="0"/>
              <a:t>Context </a:t>
            </a:r>
          </a:p>
        </p:txBody>
      </p:sp>
      <p:grpSp>
        <p:nvGrpSpPr>
          <p:cNvPr id="17" name="Group 16"/>
          <p:cNvGrpSpPr/>
          <p:nvPr/>
        </p:nvGrpSpPr>
        <p:grpSpPr>
          <a:xfrm>
            <a:off x="57388" y="2657631"/>
            <a:ext cx="1675954" cy="1299482"/>
            <a:chOff x="2136736" y="586867"/>
            <a:chExt cx="2051461" cy="1299482"/>
          </a:xfrm>
        </p:grpSpPr>
        <p:sp>
          <p:nvSpPr>
            <p:cNvPr id="18" name="Rounded Rectangle 17"/>
            <p:cNvSpPr/>
            <p:nvPr/>
          </p:nvSpPr>
          <p:spPr>
            <a:xfrm>
              <a:off x="2136736" y="586867"/>
              <a:ext cx="2051461" cy="12994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2218847" y="650302"/>
              <a:ext cx="1924591" cy="1172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dirty="0" smtClean="0"/>
            </a:p>
            <a:p>
              <a:pPr lvl="0" algn="ctr" defTabSz="889000">
                <a:lnSpc>
                  <a:spcPct val="90000"/>
                </a:lnSpc>
                <a:spcBef>
                  <a:spcPct val="0"/>
                </a:spcBef>
                <a:spcAft>
                  <a:spcPct val="35000"/>
                </a:spcAft>
              </a:pPr>
              <a:r>
                <a:rPr lang="en-US" sz="2000" kern="1200" dirty="0" smtClean="0"/>
                <a:t>Principal Supervisors?</a:t>
              </a:r>
              <a:endParaRPr lang="en-US" sz="2000" kern="1200" dirty="0"/>
            </a:p>
            <a:p>
              <a:pPr marL="228600" lvl="1" indent="-228600" algn="ctr" defTabSz="889000">
                <a:lnSpc>
                  <a:spcPct val="90000"/>
                </a:lnSpc>
                <a:spcBef>
                  <a:spcPct val="0"/>
                </a:spcBef>
                <a:spcAft>
                  <a:spcPct val="15000"/>
                </a:spcAft>
                <a:buChar char="••"/>
              </a:pPr>
              <a:endParaRPr lang="en-US" sz="2000" kern="1200" dirty="0"/>
            </a:p>
          </p:txBody>
        </p:sp>
      </p:grpSp>
      <p:grpSp>
        <p:nvGrpSpPr>
          <p:cNvPr id="11" name="Group 10"/>
          <p:cNvGrpSpPr/>
          <p:nvPr/>
        </p:nvGrpSpPr>
        <p:grpSpPr>
          <a:xfrm>
            <a:off x="2041252" y="3814427"/>
            <a:ext cx="2051461" cy="1299482"/>
            <a:chOff x="2136736" y="586867"/>
            <a:chExt cx="2051461" cy="1299482"/>
          </a:xfrm>
        </p:grpSpPr>
        <p:sp>
          <p:nvSpPr>
            <p:cNvPr id="12" name="Rounded Rectangle 11"/>
            <p:cNvSpPr/>
            <p:nvPr/>
          </p:nvSpPr>
          <p:spPr>
            <a:xfrm>
              <a:off x="2136736" y="586867"/>
              <a:ext cx="2051461" cy="12994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2218847" y="650302"/>
              <a:ext cx="1924591" cy="1172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dirty="0" smtClean="0"/>
                <a:t>All principals excellent instructional leaders</a:t>
              </a:r>
              <a:endParaRPr lang="en-US" sz="2000" kern="1200" dirty="0"/>
            </a:p>
          </p:txBody>
        </p:sp>
      </p:grpSp>
      <p:grpSp>
        <p:nvGrpSpPr>
          <p:cNvPr id="14" name="Group 13"/>
          <p:cNvGrpSpPr/>
          <p:nvPr/>
        </p:nvGrpSpPr>
        <p:grpSpPr>
          <a:xfrm>
            <a:off x="4456433" y="3801662"/>
            <a:ext cx="2051461" cy="1299482"/>
            <a:chOff x="2136736" y="586867"/>
            <a:chExt cx="2051461" cy="1299482"/>
          </a:xfrm>
        </p:grpSpPr>
        <p:sp>
          <p:nvSpPr>
            <p:cNvPr id="15" name="Rounded Rectangle 14"/>
            <p:cNvSpPr/>
            <p:nvPr/>
          </p:nvSpPr>
          <p:spPr>
            <a:xfrm>
              <a:off x="2136736" y="586867"/>
              <a:ext cx="2051461" cy="12994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2218847" y="650302"/>
              <a:ext cx="1924591" cy="1172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dirty="0" smtClean="0"/>
                <a:t>High-quality teaching in every classroom</a:t>
              </a:r>
              <a:endParaRPr lang="en-US" sz="2000" kern="1200" dirty="0"/>
            </a:p>
          </p:txBody>
        </p:sp>
      </p:grpSp>
      <p:grpSp>
        <p:nvGrpSpPr>
          <p:cNvPr id="20" name="Group 19"/>
          <p:cNvGrpSpPr/>
          <p:nvPr/>
        </p:nvGrpSpPr>
        <p:grpSpPr>
          <a:xfrm>
            <a:off x="6800130" y="3814427"/>
            <a:ext cx="2051461" cy="1299482"/>
            <a:chOff x="2136736" y="586867"/>
            <a:chExt cx="2051461" cy="1299482"/>
          </a:xfrm>
        </p:grpSpPr>
        <p:sp>
          <p:nvSpPr>
            <p:cNvPr id="21" name="Rounded Rectangle 20"/>
            <p:cNvSpPr/>
            <p:nvPr/>
          </p:nvSpPr>
          <p:spPr>
            <a:xfrm>
              <a:off x="2136736" y="586867"/>
              <a:ext cx="2051461" cy="12994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2218847" y="650302"/>
              <a:ext cx="1924591" cy="1172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dirty="0" smtClean="0"/>
            </a:p>
            <a:p>
              <a:pPr lvl="0" algn="ctr" defTabSz="889000">
                <a:lnSpc>
                  <a:spcPct val="90000"/>
                </a:lnSpc>
                <a:spcBef>
                  <a:spcPct val="0"/>
                </a:spcBef>
                <a:spcAft>
                  <a:spcPct val="35000"/>
                </a:spcAft>
              </a:pPr>
              <a:r>
                <a:rPr lang="en-US" sz="2000" kern="1200" dirty="0" smtClean="0"/>
                <a:t>All students learning at high levels</a:t>
              </a:r>
              <a:endParaRPr lang="en-US" sz="2000" kern="1200" dirty="0"/>
            </a:p>
            <a:p>
              <a:pPr marL="228600" lvl="1" indent="-228600" algn="ctr" defTabSz="889000">
                <a:lnSpc>
                  <a:spcPct val="90000"/>
                </a:lnSpc>
                <a:spcBef>
                  <a:spcPct val="0"/>
                </a:spcBef>
                <a:spcAft>
                  <a:spcPct val="15000"/>
                </a:spcAft>
                <a:buChar char="••"/>
              </a:pPr>
              <a:endParaRPr lang="en-US" sz="2000" kern="1200" dirty="0"/>
            </a:p>
          </p:txBody>
        </p:sp>
      </p:grpSp>
      <p:pic>
        <p:nvPicPr>
          <p:cNvPr id="1026" name="Picture 2" descr="http://upload.wikimedia.org/wikipedia/en/2/24/Bureaucracy_box_ar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1252" y="3533648"/>
            <a:ext cx="2110120" cy="215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303241"/>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additive="base">
                                        <p:cTn id="26" dur="500" fill="hold"/>
                                        <p:tgtEl>
                                          <p:spTgt spid="1026"/>
                                        </p:tgtEl>
                                        <p:attrNameLst>
                                          <p:attrName>ppt_x</p:attrName>
                                        </p:attrNameLst>
                                      </p:cBhvr>
                                      <p:tavLst>
                                        <p:tav tm="0">
                                          <p:val>
                                            <p:strVal val="#ppt_x"/>
                                          </p:val>
                                        </p:tav>
                                        <p:tav tm="100000">
                                          <p:val>
                                            <p:strVal val="#ppt_x"/>
                                          </p:val>
                                        </p:tav>
                                      </p:tavLst>
                                    </p:anim>
                                    <p:anim calcmode="lin" valueType="num">
                                      <p:cBhvr additive="base">
                                        <p:cTn id="27"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6"/>
                                        </p:tgtEl>
                                      </p:cBhvr>
                                    </p:animEffect>
                                    <p:set>
                                      <p:cBhvr>
                                        <p:cTn id="32" dur="1" fill="hold">
                                          <p:stCondLst>
                                            <p:cond delay="499"/>
                                          </p:stCondLst>
                                        </p:cTn>
                                        <p:tgtEl>
                                          <p:spTgt spid="10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 y="1485622"/>
            <a:ext cx="8782050" cy="4553228"/>
          </a:xfrm>
        </p:spPr>
        <p:txBody>
          <a:bodyPr>
            <a:normAutofit fontScale="77500" lnSpcReduction="20000"/>
          </a:bodyPr>
          <a:lstStyle/>
          <a:p>
            <a:pPr marL="342900" lvl="1" indent="-342900"/>
            <a:r>
              <a:rPr lang="en-US" dirty="0" smtClean="0">
                <a:solidFill>
                  <a:schemeClr val="tx1">
                    <a:lumMod val="50000"/>
                  </a:schemeClr>
                </a:solidFill>
              </a:rPr>
              <a:t>Online Resources: </a:t>
            </a:r>
            <a:r>
              <a:rPr lang="en-US" dirty="0" smtClean="0">
                <a:solidFill>
                  <a:schemeClr val="tx1">
                    <a:lumMod val="50000"/>
                  </a:schemeClr>
                </a:solidFill>
                <a:hlinkClick r:id="rId3"/>
              </a:rPr>
              <a:t>www.dl2uw.org</a:t>
            </a:r>
            <a:endParaRPr lang="en-US" dirty="0" smtClean="0">
              <a:solidFill>
                <a:schemeClr val="tx1">
                  <a:lumMod val="50000"/>
                </a:schemeClr>
              </a:solidFill>
            </a:endParaRPr>
          </a:p>
          <a:p>
            <a:pPr marL="342900" lvl="1" indent="-342900"/>
            <a:endParaRPr lang="en-US" dirty="0" smtClean="0">
              <a:solidFill>
                <a:schemeClr val="tx1">
                  <a:lumMod val="50000"/>
                </a:schemeClr>
              </a:solidFill>
            </a:endParaRPr>
          </a:p>
          <a:p>
            <a:r>
              <a:rPr lang="en-US" dirty="0" smtClean="0">
                <a:solidFill>
                  <a:schemeClr val="tx1">
                    <a:lumMod val="50000"/>
                  </a:schemeClr>
                </a:solidFill>
              </a:rPr>
              <a:t>Article and study guide</a:t>
            </a:r>
          </a:p>
          <a:p>
            <a:pPr marL="0" indent="0">
              <a:buNone/>
            </a:pPr>
            <a:endParaRPr lang="en-US" sz="2000" dirty="0" smtClean="0">
              <a:solidFill>
                <a:schemeClr val="tx1">
                  <a:lumMod val="50000"/>
                </a:schemeClr>
              </a:solidFill>
            </a:endParaRPr>
          </a:p>
          <a:p>
            <a:r>
              <a:rPr lang="en-US" dirty="0" smtClean="0">
                <a:solidFill>
                  <a:schemeClr val="tx1">
                    <a:lumMod val="50000"/>
                  </a:schemeClr>
                </a:solidFill>
              </a:rPr>
              <a:t>Principal Supervisor Performance Management System</a:t>
            </a:r>
          </a:p>
          <a:p>
            <a:pPr lvl="1"/>
            <a:r>
              <a:rPr lang="en-US" dirty="0" smtClean="0">
                <a:solidFill>
                  <a:schemeClr val="tx1">
                    <a:lumMod val="50000"/>
                  </a:schemeClr>
                </a:solidFill>
              </a:rPr>
              <a:t>Standards</a:t>
            </a:r>
          </a:p>
          <a:p>
            <a:pPr lvl="1"/>
            <a:r>
              <a:rPr lang="en-US" dirty="0" smtClean="0">
                <a:solidFill>
                  <a:schemeClr val="tx1">
                    <a:lumMod val="50000"/>
                  </a:schemeClr>
                </a:solidFill>
              </a:rPr>
              <a:t>Surveys</a:t>
            </a:r>
          </a:p>
          <a:p>
            <a:pPr lvl="1"/>
            <a:r>
              <a:rPr lang="en-US" dirty="0" smtClean="0">
                <a:solidFill>
                  <a:schemeClr val="tx1">
                    <a:lumMod val="50000"/>
                  </a:schemeClr>
                </a:solidFill>
              </a:rPr>
              <a:t>Observation Platform</a:t>
            </a:r>
          </a:p>
          <a:p>
            <a:pPr lvl="1"/>
            <a:endParaRPr lang="en-US" sz="2000" dirty="0" smtClean="0">
              <a:solidFill>
                <a:schemeClr val="tx1">
                  <a:lumMod val="50000"/>
                </a:schemeClr>
              </a:solidFill>
            </a:endParaRPr>
          </a:p>
          <a:p>
            <a:r>
              <a:rPr lang="en-US" dirty="0" smtClean="0">
                <a:solidFill>
                  <a:schemeClr val="tx1">
                    <a:lumMod val="50000"/>
                  </a:schemeClr>
                </a:solidFill>
              </a:rPr>
              <a:t>Future tools</a:t>
            </a:r>
          </a:p>
          <a:p>
            <a:pPr lvl="1"/>
            <a:r>
              <a:rPr lang="en-US" dirty="0" smtClean="0">
                <a:solidFill>
                  <a:schemeClr val="tx1">
                    <a:lumMod val="50000"/>
                  </a:schemeClr>
                </a:solidFill>
              </a:rPr>
              <a:t>Planning PPLCs</a:t>
            </a:r>
          </a:p>
          <a:p>
            <a:pPr lvl="1"/>
            <a:r>
              <a:rPr lang="en-US" dirty="0" smtClean="0">
                <a:solidFill>
                  <a:schemeClr val="tx1">
                    <a:lumMod val="50000"/>
                  </a:schemeClr>
                </a:solidFill>
              </a:rPr>
              <a:t>Video-based materials</a:t>
            </a:r>
          </a:p>
          <a:p>
            <a:pPr lvl="1"/>
            <a:endParaRPr lang="en-US" dirty="0" smtClean="0">
              <a:solidFill>
                <a:schemeClr val="tx1">
                  <a:lumMod val="50000"/>
                </a:schemeClr>
              </a:solidFill>
            </a:endParaRPr>
          </a:p>
          <a:p>
            <a:pPr marL="0" indent="0">
              <a:buNone/>
            </a:pPr>
            <a:endParaRPr lang="en-US" dirty="0"/>
          </a:p>
        </p:txBody>
      </p:sp>
      <p:sp>
        <p:nvSpPr>
          <p:cNvPr id="3" name="Title 2"/>
          <p:cNvSpPr>
            <a:spLocks noGrp="1"/>
          </p:cNvSpPr>
          <p:nvPr>
            <p:ph type="title"/>
          </p:nvPr>
        </p:nvSpPr>
        <p:spPr/>
        <p:txBody>
          <a:bodyPr/>
          <a:lstStyle/>
          <a:p>
            <a:pPr algn="ctr"/>
            <a:r>
              <a:rPr lang="en-US" b="1" dirty="0" smtClean="0"/>
              <a:t>Resources</a:t>
            </a:r>
            <a:endParaRPr lang="en-US" b="1" dirty="0"/>
          </a:p>
        </p:txBody>
      </p:sp>
    </p:spTree>
    <p:extLst>
      <p:ext uri="{BB962C8B-B14F-4D97-AF65-F5344CB8AC3E}">
        <p14:creationId xmlns:p14="http://schemas.microsoft.com/office/powerpoint/2010/main" val="2731678617"/>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4248" y="3064553"/>
            <a:ext cx="9996618" cy="1470025"/>
          </a:xfrm>
        </p:spPr>
        <p:txBody>
          <a:bodyPr/>
          <a:lstStyle/>
          <a:p>
            <a:pPr>
              <a:lnSpc>
                <a:spcPct val="100000"/>
              </a:lnSpc>
            </a:pPr>
            <a:r>
              <a:rPr lang="en-US" sz="3200" b="1" dirty="0" smtClean="0"/>
              <a:t>Central Office Leadership </a:t>
            </a:r>
            <a:r>
              <a:rPr lang="en-US" sz="2800" b="1" dirty="0" smtClean="0"/>
              <a:t>in </a:t>
            </a:r>
            <a:br>
              <a:rPr lang="en-US" sz="2800" b="1" dirty="0" smtClean="0"/>
            </a:br>
            <a:r>
              <a:rPr lang="en-US" sz="2800" b="1" dirty="0" smtClean="0"/>
              <a:t>Principal Professional Learning Communities</a:t>
            </a:r>
            <a:endParaRPr lang="en-US" sz="2800" b="1" dirty="0"/>
          </a:p>
        </p:txBody>
      </p:sp>
      <p:sp>
        <p:nvSpPr>
          <p:cNvPr id="6" name="Subtitle 5"/>
          <p:cNvSpPr>
            <a:spLocks noGrp="1"/>
          </p:cNvSpPr>
          <p:nvPr>
            <p:ph type="subTitle" idx="1"/>
          </p:nvPr>
        </p:nvSpPr>
        <p:spPr>
          <a:xfrm>
            <a:off x="766266" y="4132235"/>
            <a:ext cx="7622349" cy="404775"/>
          </a:xfrm>
          <a:solidFill>
            <a:schemeClr val="bg2">
              <a:alpha val="81000"/>
            </a:schemeClr>
          </a:solidFill>
          <a:ln>
            <a:solidFill>
              <a:schemeClr val="bg2">
                <a:lumMod val="75000"/>
              </a:schemeClr>
            </a:solidFill>
          </a:ln>
        </p:spPr>
        <p:txBody>
          <a:bodyPr tIns="27432" anchor="ctr">
            <a:noAutofit/>
          </a:bodyPr>
          <a:lstStyle/>
          <a:p>
            <a:r>
              <a:rPr lang="en-US" dirty="0" smtClean="0"/>
              <a:t>September 17, 2014</a:t>
            </a:r>
            <a:endParaRPr lang="en-US" sz="1800" dirty="0">
              <a:solidFill>
                <a:schemeClr val="bg1"/>
              </a:solidFill>
            </a:endParaRPr>
          </a:p>
        </p:txBody>
      </p:sp>
      <p:pic>
        <p:nvPicPr>
          <p:cNvPr id="18" name="Picture 17" descr="DL2_spreads_LIGHT.png"/>
          <p:cNvPicPr>
            <a:picLocks noChangeAspect="1"/>
          </p:cNvPicPr>
          <p:nvPr/>
        </p:nvPicPr>
        <p:blipFill rotWithShape="1">
          <a:blip r:embed="rId3">
            <a:alphaModFix amt="6000"/>
            <a:extLst>
              <a:ext uri="{28A0092B-C50C-407E-A947-70E740481C1C}">
                <a14:useLocalDpi xmlns:a14="http://schemas.microsoft.com/office/drawing/2010/main" val="0"/>
              </a:ext>
            </a:extLst>
          </a:blip>
          <a:srcRect r="13184" b="18647"/>
          <a:stretch/>
        </p:blipFill>
        <p:spPr>
          <a:xfrm rot="10800000">
            <a:off x="-1" y="-1"/>
            <a:ext cx="5492008" cy="3247181"/>
          </a:xfrm>
          <a:prstGeom prst="rect">
            <a:avLst/>
          </a:prstGeom>
        </p:spPr>
      </p:pic>
      <p:cxnSp>
        <p:nvCxnSpPr>
          <p:cNvPr id="13" name="Straight Connector 12"/>
          <p:cNvCxnSpPr/>
          <p:nvPr/>
        </p:nvCxnSpPr>
        <p:spPr>
          <a:xfrm>
            <a:off x="457200" y="6120402"/>
            <a:ext cx="8229601"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52164" y="6319809"/>
            <a:ext cx="4565376" cy="261610"/>
          </a:xfrm>
          <a:prstGeom prst="rect">
            <a:avLst/>
          </a:prstGeom>
          <a:noFill/>
        </p:spPr>
        <p:txBody>
          <a:bodyPr wrap="square" rtlCol="0">
            <a:spAutoFit/>
          </a:bodyPr>
          <a:lstStyle/>
          <a:p>
            <a:r>
              <a:rPr lang="en-US" sz="1050" b="0" i="1" kern="1200" dirty="0" smtClean="0">
                <a:solidFill>
                  <a:schemeClr val="bg1"/>
                </a:solidFill>
                <a:latin typeface="Century Gothic"/>
                <a:cs typeface="Century Gothic"/>
              </a:rPr>
              <a:t>Leading For Performance By Design</a:t>
            </a:r>
            <a:endParaRPr lang="en-US" sz="1050" b="0" i="1" dirty="0">
              <a:solidFill>
                <a:schemeClr val="bg1"/>
              </a:solidFill>
              <a:latin typeface="Century Gothic"/>
              <a:cs typeface="Century Gothic"/>
            </a:endParaRPr>
          </a:p>
        </p:txBody>
      </p:sp>
      <p:pic>
        <p:nvPicPr>
          <p:cNvPr id="15" name="Picture 14" descr="DL2_logo_wh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533" y="6288294"/>
            <a:ext cx="1844570" cy="400372"/>
          </a:xfrm>
          <a:prstGeom prst="rect">
            <a:avLst/>
          </a:prstGeom>
        </p:spPr>
      </p:pic>
      <p:sp>
        <p:nvSpPr>
          <p:cNvPr id="3" name="Rectangle 2"/>
          <p:cNvSpPr/>
          <p:nvPr/>
        </p:nvSpPr>
        <p:spPr>
          <a:xfrm>
            <a:off x="2476500" y="4622708"/>
            <a:ext cx="5912115" cy="1754326"/>
          </a:xfrm>
          <a:prstGeom prst="rect">
            <a:avLst/>
          </a:prstGeom>
        </p:spPr>
        <p:txBody>
          <a:bodyPr wrap="square">
            <a:spAutoFit/>
          </a:bodyPr>
          <a:lstStyle/>
          <a:p>
            <a:pPr algn="r"/>
            <a:r>
              <a:rPr lang="en-US" dirty="0" smtClean="0">
                <a:solidFill>
                  <a:schemeClr val="bg1"/>
                </a:solidFill>
              </a:rPr>
              <a:t>A webinar for the </a:t>
            </a:r>
          </a:p>
          <a:p>
            <a:pPr algn="r"/>
            <a:r>
              <a:rPr lang="en-US" dirty="0" smtClean="0">
                <a:solidFill>
                  <a:schemeClr val="bg1"/>
                </a:solidFill>
              </a:rPr>
              <a:t>Gates Foundation Leading for Effective Teaching Initiative</a:t>
            </a:r>
          </a:p>
          <a:p>
            <a:pPr algn="r"/>
            <a:endParaRPr lang="en-US" dirty="0">
              <a:solidFill>
                <a:schemeClr val="bg1"/>
              </a:solidFill>
            </a:endParaRPr>
          </a:p>
          <a:p>
            <a:pPr algn="r"/>
            <a:r>
              <a:rPr lang="en-US" dirty="0" smtClean="0">
                <a:solidFill>
                  <a:schemeClr val="bg1"/>
                </a:solidFill>
              </a:rPr>
              <a:t>Meredith </a:t>
            </a:r>
            <a:r>
              <a:rPr lang="en-US" dirty="0">
                <a:solidFill>
                  <a:schemeClr val="bg1"/>
                </a:solidFill>
              </a:rPr>
              <a:t>I. Honig</a:t>
            </a:r>
            <a:br>
              <a:rPr lang="en-US" dirty="0">
                <a:solidFill>
                  <a:schemeClr val="bg1"/>
                </a:solidFill>
              </a:rPr>
            </a:br>
            <a:r>
              <a:rPr lang="en-US" dirty="0">
                <a:solidFill>
                  <a:schemeClr val="bg1"/>
                </a:solidFill>
              </a:rPr>
              <a:t>Associate Professor &amp; Director</a:t>
            </a:r>
            <a:br>
              <a:rPr lang="en-US" dirty="0">
                <a:solidFill>
                  <a:schemeClr val="bg1"/>
                </a:solidFill>
              </a:rPr>
            </a:br>
            <a:endParaRPr lang="en-US" dirty="0"/>
          </a:p>
        </p:txBody>
      </p:sp>
    </p:spTree>
    <p:extLst>
      <p:ext uri="{BB962C8B-B14F-4D97-AF65-F5344CB8AC3E}">
        <p14:creationId xmlns:p14="http://schemas.microsoft.com/office/powerpoint/2010/main" val="1637840134"/>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sz="half" idx="1"/>
          </p:nvPr>
        </p:nvSpPr>
        <p:spPr>
          <a:xfrm>
            <a:off x="457200" y="1737518"/>
            <a:ext cx="4038600" cy="4525963"/>
          </a:xfrm>
        </p:spPr>
        <p:txBody>
          <a:bodyPr>
            <a:normAutofit fontScale="85000" lnSpcReduction="20000"/>
          </a:bodyPr>
          <a:lstStyle/>
          <a:p>
            <a:r>
              <a:rPr lang="en-US" sz="3200" b="1" dirty="0" smtClean="0">
                <a:solidFill>
                  <a:schemeClr val="tx1">
                    <a:lumMod val="50000"/>
                  </a:schemeClr>
                </a:solidFill>
              </a:rPr>
              <a:t>Why principal professional learning communities (PPLCs?)</a:t>
            </a:r>
            <a:endParaRPr lang="en-US" b="1" dirty="0" smtClean="0">
              <a:solidFill>
                <a:schemeClr val="tx1">
                  <a:lumMod val="50000"/>
                </a:schemeClr>
              </a:solidFill>
            </a:endParaRPr>
          </a:p>
          <a:p>
            <a:endParaRPr lang="en-US" sz="3200" b="1" dirty="0" smtClean="0">
              <a:solidFill>
                <a:schemeClr val="tx1">
                  <a:lumMod val="50000"/>
                </a:schemeClr>
              </a:solidFill>
            </a:endParaRPr>
          </a:p>
          <a:p>
            <a:r>
              <a:rPr lang="en-US" sz="3200" b="1" dirty="0" smtClean="0">
                <a:solidFill>
                  <a:schemeClr val="tx1">
                    <a:lumMod val="50000"/>
                  </a:schemeClr>
                </a:solidFill>
              </a:rPr>
              <a:t>The Study</a:t>
            </a:r>
          </a:p>
          <a:p>
            <a:endParaRPr lang="en-US" sz="3200" b="1" dirty="0" smtClean="0">
              <a:solidFill>
                <a:schemeClr val="tx1">
                  <a:lumMod val="50000"/>
                </a:schemeClr>
              </a:solidFill>
            </a:endParaRPr>
          </a:p>
          <a:p>
            <a:r>
              <a:rPr lang="en-US" sz="3200" b="1" dirty="0" smtClean="0">
                <a:solidFill>
                  <a:schemeClr val="tx1">
                    <a:lumMod val="50000"/>
                  </a:schemeClr>
                </a:solidFill>
              </a:rPr>
              <a:t>Main findings</a:t>
            </a:r>
          </a:p>
          <a:p>
            <a:pPr lvl="1"/>
            <a:r>
              <a:rPr lang="en-US" b="1" dirty="0" smtClean="0">
                <a:solidFill>
                  <a:schemeClr val="tx1">
                    <a:lumMod val="50000"/>
                  </a:schemeClr>
                </a:solidFill>
              </a:rPr>
              <a:t>Leadership of PPLCs as teaching</a:t>
            </a:r>
          </a:p>
          <a:p>
            <a:endParaRPr lang="en-US" sz="3200" b="1" dirty="0" smtClean="0">
              <a:solidFill>
                <a:schemeClr val="tx1">
                  <a:lumMod val="50000"/>
                </a:schemeClr>
              </a:solidFill>
            </a:endParaRPr>
          </a:p>
          <a:p>
            <a:r>
              <a:rPr lang="en-US" sz="3200" b="1" dirty="0" smtClean="0">
                <a:solidFill>
                  <a:schemeClr val="tx1">
                    <a:lumMod val="50000"/>
                  </a:schemeClr>
                </a:solidFill>
              </a:rPr>
              <a:t>Implications</a:t>
            </a:r>
          </a:p>
          <a:p>
            <a:pPr marL="0" indent="0" algn="ctr">
              <a:buNone/>
            </a:pPr>
            <a:endParaRPr lang="en-US" sz="800" b="1" dirty="0" smtClean="0">
              <a:solidFill>
                <a:schemeClr val="accent2"/>
              </a:solidFill>
            </a:endParaRPr>
          </a:p>
        </p:txBody>
      </p:sp>
      <p:sp>
        <p:nvSpPr>
          <p:cNvPr id="2" name="Content Placeholder 1"/>
          <p:cNvSpPr>
            <a:spLocks noGrp="1"/>
          </p:cNvSpPr>
          <p:nvPr>
            <p:ph sz="half" idx="2"/>
          </p:nvPr>
        </p:nvSpPr>
        <p:spPr>
          <a:xfrm>
            <a:off x="4648200" y="1737518"/>
            <a:ext cx="4038600" cy="4525963"/>
          </a:xfrm>
        </p:spPr>
        <p:txBody>
          <a:bodyPr>
            <a:normAutofit fontScale="92500" lnSpcReduction="10000"/>
          </a:bodyPr>
          <a:lstStyle/>
          <a:p>
            <a:pPr marL="0" indent="0" algn="ctr">
              <a:buNone/>
            </a:pPr>
            <a:r>
              <a:rPr lang="en-US" sz="3200" b="1" dirty="0" smtClean="0">
                <a:solidFill>
                  <a:schemeClr val="bg2"/>
                </a:solidFill>
              </a:rPr>
              <a:t>Learning Goals</a:t>
            </a:r>
          </a:p>
          <a:p>
            <a:pPr marL="0" indent="0" algn="ctr">
              <a:buNone/>
            </a:pPr>
            <a:endParaRPr lang="en-US" sz="1500" b="1" dirty="0" smtClean="0">
              <a:solidFill>
                <a:schemeClr val="bg2"/>
              </a:solidFill>
            </a:endParaRPr>
          </a:p>
          <a:p>
            <a:r>
              <a:rPr lang="en-US" sz="3200" dirty="0" smtClean="0">
                <a:solidFill>
                  <a:schemeClr val="tx1">
                    <a:lumMod val="50000"/>
                  </a:schemeClr>
                </a:solidFill>
              </a:rPr>
              <a:t>To increase our familiarity with the findings about central office leadership of PPLCs</a:t>
            </a:r>
          </a:p>
          <a:p>
            <a:r>
              <a:rPr lang="en-US" sz="3200" dirty="0" smtClean="0">
                <a:solidFill>
                  <a:schemeClr val="tx1">
                    <a:lumMod val="50000"/>
                  </a:schemeClr>
                </a:solidFill>
              </a:rPr>
              <a:t>To leave with ideas for further learning and action</a:t>
            </a:r>
          </a:p>
          <a:p>
            <a:pPr marL="0" indent="0" algn="ctr">
              <a:buNone/>
            </a:pPr>
            <a:endParaRPr lang="en-US" sz="1200" dirty="0" smtClean="0">
              <a:solidFill>
                <a:srgbClr val="492F92"/>
              </a:solidFill>
            </a:endParaRPr>
          </a:p>
        </p:txBody>
      </p:sp>
      <p:sp>
        <p:nvSpPr>
          <p:cNvPr id="16385" name="Title 1"/>
          <p:cNvSpPr>
            <a:spLocks noGrp="1"/>
          </p:cNvSpPr>
          <p:nvPr>
            <p:ph type="title"/>
          </p:nvPr>
        </p:nvSpPr>
        <p:spPr/>
        <p:txBody>
          <a:bodyPr/>
          <a:lstStyle/>
          <a:p>
            <a:pPr algn="ctr"/>
            <a:r>
              <a:rPr lang="en-US" sz="4400" b="1" dirty="0" smtClean="0"/>
              <a:t>Outline</a:t>
            </a:r>
          </a:p>
        </p:txBody>
      </p:sp>
      <p:cxnSp>
        <p:nvCxnSpPr>
          <p:cNvPr id="11" name="Straight Connector 10"/>
          <p:cNvCxnSpPr/>
          <p:nvPr/>
        </p:nvCxnSpPr>
        <p:spPr bwMode="auto">
          <a:xfrm>
            <a:off x="4572000" y="2209800"/>
            <a:ext cx="0" cy="3581400"/>
          </a:xfrm>
          <a:prstGeom prst="line">
            <a:avLst/>
          </a:prstGeom>
          <a:solidFill>
            <a:schemeClr val="accent1"/>
          </a:solidFill>
          <a:ln w="25400" cap="flat" cmpd="sng" algn="ctr">
            <a:solidFill>
              <a:srgbClr val="969696"/>
            </a:solidFill>
            <a:prstDash val="solid"/>
            <a:round/>
            <a:headEnd type="none" w="med" len="med"/>
            <a:tailEnd type="none" w="med" len="med"/>
          </a:ln>
          <a:effectLst/>
        </p:spPr>
      </p:cxnSp>
    </p:spTree>
    <p:extLst>
      <p:ext uri="{BB962C8B-B14F-4D97-AF65-F5344CB8AC3E}">
        <p14:creationId xmlns:p14="http://schemas.microsoft.com/office/powerpoint/2010/main" val="3899908447"/>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fade">
                                      <p:cBhvr>
                                        <p:cTn id="12" dur="500"/>
                                        <p:tgtEl>
                                          <p:spTgt spid="163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6">
                                            <p:txEl>
                                              <p:pRg st="4" end="4"/>
                                            </p:txEl>
                                          </p:spTgt>
                                        </p:tgtEl>
                                        <p:attrNameLst>
                                          <p:attrName>style.visibility</p:attrName>
                                        </p:attrNameLst>
                                      </p:cBhvr>
                                      <p:to>
                                        <p:strVal val="visible"/>
                                      </p:to>
                                    </p:set>
                                    <p:animEffect transition="in" filter="fade">
                                      <p:cBhvr>
                                        <p:cTn id="17" dur="500"/>
                                        <p:tgtEl>
                                          <p:spTgt spid="1638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386">
                                            <p:txEl>
                                              <p:pRg st="5" end="5"/>
                                            </p:txEl>
                                          </p:spTgt>
                                        </p:tgtEl>
                                        <p:attrNameLst>
                                          <p:attrName>style.visibility</p:attrName>
                                        </p:attrNameLst>
                                      </p:cBhvr>
                                      <p:to>
                                        <p:strVal val="visible"/>
                                      </p:to>
                                    </p:set>
                                    <p:animEffect transition="in" filter="fade">
                                      <p:cBhvr>
                                        <p:cTn id="20" dur="500"/>
                                        <p:tgtEl>
                                          <p:spTgt spid="1638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386">
                                            <p:txEl>
                                              <p:pRg st="7" end="7"/>
                                            </p:txEl>
                                          </p:spTgt>
                                        </p:tgtEl>
                                        <p:attrNameLst>
                                          <p:attrName>style.visibility</p:attrName>
                                        </p:attrNameLst>
                                      </p:cBhvr>
                                      <p:to>
                                        <p:strVal val="visible"/>
                                      </p:to>
                                    </p:set>
                                    <p:animEffect transition="in" filter="fade">
                                      <p:cBhvr>
                                        <p:cTn id="25" dur="500"/>
                                        <p:tgtEl>
                                          <p:spTgt spid="1638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5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half" idx="1"/>
          </p:nvPr>
        </p:nvSpPr>
        <p:spPr>
          <a:xfrm>
            <a:off x="-1" y="1880089"/>
            <a:ext cx="4838701" cy="4525963"/>
          </a:xfrm>
        </p:spPr>
        <p:txBody>
          <a:bodyPr>
            <a:normAutofit fontScale="62500" lnSpcReduction="20000"/>
          </a:bodyPr>
          <a:lstStyle/>
          <a:p>
            <a:r>
              <a:rPr lang="en-US" sz="3300" dirty="0" smtClean="0">
                <a:solidFill>
                  <a:schemeClr val="tx1">
                    <a:lumMod val="50000"/>
                  </a:schemeClr>
                </a:solidFill>
              </a:rPr>
              <a:t>Potentially powerful learning supports</a:t>
            </a:r>
          </a:p>
          <a:p>
            <a:pPr lvl="1"/>
            <a:r>
              <a:rPr lang="en-US" sz="2900" dirty="0" smtClean="0">
                <a:solidFill>
                  <a:schemeClr val="tx1">
                    <a:lumMod val="50000"/>
                  </a:schemeClr>
                </a:solidFill>
              </a:rPr>
              <a:t>Fink &amp; Resnick, 2001</a:t>
            </a:r>
          </a:p>
          <a:p>
            <a:pPr lvl="1"/>
            <a:r>
              <a:rPr lang="en-US" sz="2900" dirty="0" smtClean="0">
                <a:solidFill>
                  <a:schemeClr val="tx1">
                    <a:lumMod val="50000"/>
                  </a:schemeClr>
                </a:solidFill>
              </a:rPr>
              <a:t>Barnes, </a:t>
            </a:r>
            <a:r>
              <a:rPr lang="en-US" sz="2900" dirty="0" smtClean="0">
                <a:solidFill>
                  <a:schemeClr val="tx1">
                    <a:lumMod val="50000"/>
                  </a:schemeClr>
                </a:solidFill>
              </a:rPr>
              <a:t>et al., 2010 </a:t>
            </a:r>
          </a:p>
          <a:p>
            <a:pPr lvl="1"/>
            <a:r>
              <a:rPr lang="en-US" sz="2900" dirty="0" smtClean="0">
                <a:solidFill>
                  <a:schemeClr val="tx1">
                    <a:lumMod val="50000"/>
                  </a:schemeClr>
                </a:solidFill>
              </a:rPr>
              <a:t>Marsh, </a:t>
            </a:r>
            <a:r>
              <a:rPr lang="en-US" sz="2900" dirty="0" smtClean="0">
                <a:solidFill>
                  <a:schemeClr val="tx1">
                    <a:lumMod val="50000"/>
                  </a:schemeClr>
                </a:solidFill>
              </a:rPr>
              <a:t>et al., 2005</a:t>
            </a:r>
          </a:p>
          <a:p>
            <a:endParaRPr lang="en-US" sz="1400" dirty="0" smtClean="0">
              <a:solidFill>
                <a:schemeClr val="tx1">
                  <a:lumMod val="50000"/>
                </a:schemeClr>
              </a:solidFill>
            </a:endParaRPr>
          </a:p>
          <a:p>
            <a:r>
              <a:rPr lang="en-US" sz="3300" dirty="0" smtClean="0">
                <a:solidFill>
                  <a:schemeClr val="tx1">
                    <a:lumMod val="50000"/>
                  </a:schemeClr>
                </a:solidFill>
              </a:rPr>
              <a:t>…with certain facilitation</a:t>
            </a:r>
          </a:p>
          <a:p>
            <a:pPr lvl="1"/>
            <a:r>
              <a:rPr lang="en-US" sz="2900" dirty="0" smtClean="0">
                <a:solidFill>
                  <a:schemeClr val="tx1">
                    <a:lumMod val="50000"/>
                  </a:schemeClr>
                </a:solidFill>
              </a:rPr>
              <a:t>Sparks active engagement with peers (</a:t>
            </a:r>
            <a:r>
              <a:rPr lang="en-US" sz="2900" dirty="0" smtClean="0">
                <a:solidFill>
                  <a:schemeClr val="tx1">
                    <a:lumMod val="50000"/>
                  </a:schemeClr>
                </a:solidFill>
              </a:rPr>
              <a:t>Barnes, </a:t>
            </a:r>
            <a:r>
              <a:rPr lang="en-US" sz="2900" dirty="0" smtClean="0">
                <a:solidFill>
                  <a:schemeClr val="tx1">
                    <a:lumMod val="50000"/>
                  </a:schemeClr>
                </a:solidFill>
              </a:rPr>
              <a:t>et al., 2010)</a:t>
            </a:r>
            <a:endParaRPr lang="en-US" sz="2900" dirty="0">
              <a:solidFill>
                <a:schemeClr val="tx1">
                  <a:lumMod val="50000"/>
                </a:schemeClr>
              </a:solidFill>
            </a:endParaRPr>
          </a:p>
          <a:p>
            <a:pPr lvl="1"/>
            <a:r>
              <a:rPr lang="en-US" sz="2900" dirty="0" smtClean="0">
                <a:solidFill>
                  <a:schemeClr val="tx1">
                    <a:lumMod val="50000"/>
                  </a:schemeClr>
                </a:solidFill>
              </a:rPr>
              <a:t>Supplements theory with practical tools (</a:t>
            </a:r>
            <a:r>
              <a:rPr lang="en-US" sz="2900" dirty="0" smtClean="0">
                <a:solidFill>
                  <a:schemeClr val="tx1">
                    <a:lumMod val="50000"/>
                  </a:schemeClr>
                </a:solidFill>
              </a:rPr>
              <a:t>Marsh, </a:t>
            </a:r>
            <a:r>
              <a:rPr lang="en-US" sz="2900" dirty="0" smtClean="0">
                <a:solidFill>
                  <a:schemeClr val="tx1">
                    <a:lumMod val="50000"/>
                  </a:schemeClr>
                </a:solidFill>
              </a:rPr>
              <a:t>et al., 2005)</a:t>
            </a:r>
          </a:p>
          <a:p>
            <a:pPr lvl="1"/>
            <a:endParaRPr lang="en-US" sz="1100" dirty="0" smtClean="0">
              <a:solidFill>
                <a:schemeClr val="tx1">
                  <a:lumMod val="50000"/>
                </a:schemeClr>
              </a:solidFill>
            </a:endParaRPr>
          </a:p>
          <a:p>
            <a:pPr marL="457200" lvl="1" indent="-457200"/>
            <a:r>
              <a:rPr lang="en-US" sz="3400" dirty="0">
                <a:solidFill>
                  <a:schemeClr val="tx1">
                    <a:lumMod val="50000"/>
                  </a:schemeClr>
                </a:solidFill>
              </a:rPr>
              <a:t>T</a:t>
            </a:r>
            <a:r>
              <a:rPr lang="en-US" sz="3400" dirty="0" smtClean="0">
                <a:solidFill>
                  <a:schemeClr val="tx1">
                    <a:lumMod val="50000"/>
                  </a:schemeClr>
                </a:solidFill>
              </a:rPr>
              <a:t>ypical meetings don’t support learning</a:t>
            </a:r>
          </a:p>
          <a:p>
            <a:pPr marL="857250" lvl="2" indent="-457200"/>
            <a:r>
              <a:rPr lang="en-US" sz="2600" dirty="0" smtClean="0">
                <a:solidFill>
                  <a:schemeClr val="tx1">
                    <a:lumMod val="50000"/>
                  </a:schemeClr>
                </a:solidFill>
              </a:rPr>
              <a:t>One-size fits-all sessions</a:t>
            </a:r>
          </a:p>
          <a:p>
            <a:pPr marL="857250" lvl="2" indent="-457200"/>
            <a:r>
              <a:rPr lang="en-US" sz="2600" dirty="0" smtClean="0">
                <a:solidFill>
                  <a:schemeClr val="tx1">
                    <a:lumMod val="50000"/>
                  </a:schemeClr>
                </a:solidFill>
              </a:rPr>
              <a:t>Largely informational, compliance-oriented</a:t>
            </a:r>
            <a:endParaRPr lang="en-US" sz="2600" dirty="0">
              <a:solidFill>
                <a:schemeClr val="tx1">
                  <a:lumMod val="50000"/>
                </a:schemeClr>
              </a:solidFill>
            </a:endParaRPr>
          </a:p>
        </p:txBody>
      </p:sp>
      <p:sp>
        <p:nvSpPr>
          <p:cNvPr id="6" name="Content Placeholder 5"/>
          <p:cNvSpPr>
            <a:spLocks noGrp="1"/>
          </p:cNvSpPr>
          <p:nvPr>
            <p:ph sz="half" idx="2"/>
          </p:nvPr>
        </p:nvSpPr>
        <p:spPr>
          <a:xfrm>
            <a:off x="4838700" y="2073274"/>
            <a:ext cx="4038600" cy="4525963"/>
          </a:xfrm>
        </p:spPr>
        <p:txBody>
          <a:bodyPr>
            <a:normAutofit/>
          </a:bodyPr>
          <a:lstStyle/>
          <a:p>
            <a:r>
              <a:rPr lang="en-US" dirty="0" smtClean="0">
                <a:solidFill>
                  <a:schemeClr val="tx1">
                    <a:lumMod val="50000"/>
                  </a:schemeClr>
                </a:solidFill>
              </a:rPr>
              <a:t>Lack of expertise (Hubbard et al., 2006)</a:t>
            </a:r>
          </a:p>
          <a:p>
            <a:r>
              <a:rPr lang="en-US" dirty="0" smtClean="0">
                <a:solidFill>
                  <a:schemeClr val="tx1">
                    <a:lumMod val="50000"/>
                  </a:schemeClr>
                </a:solidFill>
              </a:rPr>
              <a:t>Tendency for superficial adoption of non-traditional roles</a:t>
            </a:r>
            <a:endParaRPr lang="en-US" dirty="0">
              <a:solidFill>
                <a:schemeClr val="tx1">
                  <a:lumMod val="50000"/>
                </a:schemeClr>
              </a:solidFill>
            </a:endParaRPr>
          </a:p>
        </p:txBody>
      </p:sp>
      <p:sp>
        <p:nvSpPr>
          <p:cNvPr id="17409" name="Title 1"/>
          <p:cNvSpPr>
            <a:spLocks noGrp="1"/>
          </p:cNvSpPr>
          <p:nvPr>
            <p:ph type="title"/>
          </p:nvPr>
        </p:nvSpPr>
        <p:spPr>
          <a:xfrm>
            <a:off x="457200" y="0"/>
            <a:ext cx="8229600" cy="1143000"/>
          </a:xfrm>
        </p:spPr>
        <p:txBody>
          <a:bodyPr/>
          <a:lstStyle/>
          <a:p>
            <a:pPr algn="ctr"/>
            <a:r>
              <a:rPr lang="en-US" sz="4000" b="1" dirty="0" smtClean="0"/>
              <a:t>Why CO-facilitated PPLCs?</a:t>
            </a:r>
          </a:p>
        </p:txBody>
      </p:sp>
      <p:pic>
        <p:nvPicPr>
          <p:cNvPr id="2050" name="Picture 2" descr="http://etc-mysitemyway.s3.amazonaws.com/icons/legacy-previews/icons/green-grunge-clipart-icons-symbols-shapes/019131-green-grunge-clipart-icon-symbols-shapes-check-in-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97359"/>
            <a:ext cx="721519" cy="7215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468231" y="1238250"/>
            <a:ext cx="646943" cy="57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289307"/>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xEl>
                                              <p:pRg st="0" end="0"/>
                                            </p:txEl>
                                          </p:spTgt>
                                        </p:tgtEl>
                                        <p:attrNameLst>
                                          <p:attrName>style.visibility</p:attrName>
                                        </p:attrNameLst>
                                      </p:cBhvr>
                                      <p:to>
                                        <p:strVal val="visible"/>
                                      </p:to>
                                    </p:set>
                                    <p:animEffect transition="in" filter="fade">
                                      <p:cBhvr>
                                        <p:cTn id="12" dur="500"/>
                                        <p:tgtEl>
                                          <p:spTgt spid="174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0">
                                            <p:txEl>
                                              <p:pRg st="1" end="1"/>
                                            </p:txEl>
                                          </p:spTgt>
                                        </p:tgtEl>
                                        <p:attrNameLst>
                                          <p:attrName>style.visibility</p:attrName>
                                        </p:attrNameLst>
                                      </p:cBhvr>
                                      <p:to>
                                        <p:strVal val="visible"/>
                                      </p:to>
                                    </p:set>
                                    <p:animEffect transition="in" filter="fade">
                                      <p:cBhvr>
                                        <p:cTn id="17" dur="500"/>
                                        <p:tgtEl>
                                          <p:spTgt spid="174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0">
                                            <p:txEl>
                                              <p:pRg st="2" end="2"/>
                                            </p:txEl>
                                          </p:spTgt>
                                        </p:tgtEl>
                                        <p:attrNameLst>
                                          <p:attrName>style.visibility</p:attrName>
                                        </p:attrNameLst>
                                      </p:cBhvr>
                                      <p:to>
                                        <p:strVal val="visible"/>
                                      </p:to>
                                    </p:set>
                                    <p:animEffect transition="in" filter="fade">
                                      <p:cBhvr>
                                        <p:cTn id="22" dur="500"/>
                                        <p:tgtEl>
                                          <p:spTgt spid="174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10">
                                            <p:txEl>
                                              <p:pRg st="3" end="3"/>
                                            </p:txEl>
                                          </p:spTgt>
                                        </p:tgtEl>
                                        <p:attrNameLst>
                                          <p:attrName>style.visibility</p:attrName>
                                        </p:attrNameLst>
                                      </p:cBhvr>
                                      <p:to>
                                        <p:strVal val="visible"/>
                                      </p:to>
                                    </p:set>
                                    <p:animEffect transition="in" filter="fade">
                                      <p:cBhvr>
                                        <p:cTn id="27" dur="500"/>
                                        <p:tgtEl>
                                          <p:spTgt spid="174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10">
                                            <p:txEl>
                                              <p:pRg st="5" end="5"/>
                                            </p:txEl>
                                          </p:spTgt>
                                        </p:tgtEl>
                                        <p:attrNameLst>
                                          <p:attrName>style.visibility</p:attrName>
                                        </p:attrNameLst>
                                      </p:cBhvr>
                                      <p:to>
                                        <p:strVal val="visible"/>
                                      </p:to>
                                    </p:set>
                                    <p:animEffect transition="in" filter="fade">
                                      <p:cBhvr>
                                        <p:cTn id="32" dur="500"/>
                                        <p:tgtEl>
                                          <p:spTgt spid="174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10">
                                            <p:txEl>
                                              <p:pRg st="6" end="6"/>
                                            </p:txEl>
                                          </p:spTgt>
                                        </p:tgtEl>
                                        <p:attrNameLst>
                                          <p:attrName>style.visibility</p:attrName>
                                        </p:attrNameLst>
                                      </p:cBhvr>
                                      <p:to>
                                        <p:strVal val="visible"/>
                                      </p:to>
                                    </p:set>
                                    <p:animEffect transition="in" filter="fade">
                                      <p:cBhvr>
                                        <p:cTn id="37" dur="500"/>
                                        <p:tgtEl>
                                          <p:spTgt spid="174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410">
                                            <p:txEl>
                                              <p:pRg st="7" end="7"/>
                                            </p:txEl>
                                          </p:spTgt>
                                        </p:tgtEl>
                                        <p:attrNameLst>
                                          <p:attrName>style.visibility</p:attrName>
                                        </p:attrNameLst>
                                      </p:cBhvr>
                                      <p:to>
                                        <p:strVal val="visible"/>
                                      </p:to>
                                    </p:set>
                                    <p:animEffect transition="in" filter="fade">
                                      <p:cBhvr>
                                        <p:cTn id="42" dur="500"/>
                                        <p:tgtEl>
                                          <p:spTgt spid="174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410">
                                            <p:txEl>
                                              <p:pRg st="9" end="9"/>
                                            </p:txEl>
                                          </p:spTgt>
                                        </p:tgtEl>
                                        <p:attrNameLst>
                                          <p:attrName>style.visibility</p:attrName>
                                        </p:attrNameLst>
                                      </p:cBhvr>
                                      <p:to>
                                        <p:strVal val="visible"/>
                                      </p:to>
                                    </p:set>
                                    <p:animEffect transition="in" filter="fade">
                                      <p:cBhvr>
                                        <p:cTn id="47" dur="500"/>
                                        <p:tgtEl>
                                          <p:spTgt spid="17410">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410">
                                            <p:txEl>
                                              <p:pRg st="10" end="10"/>
                                            </p:txEl>
                                          </p:spTgt>
                                        </p:tgtEl>
                                        <p:attrNameLst>
                                          <p:attrName>style.visibility</p:attrName>
                                        </p:attrNameLst>
                                      </p:cBhvr>
                                      <p:to>
                                        <p:strVal val="visible"/>
                                      </p:to>
                                    </p:set>
                                    <p:animEffect transition="in" filter="fade">
                                      <p:cBhvr>
                                        <p:cTn id="52" dur="500"/>
                                        <p:tgtEl>
                                          <p:spTgt spid="17410">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410">
                                            <p:txEl>
                                              <p:pRg st="11" end="11"/>
                                            </p:txEl>
                                          </p:spTgt>
                                        </p:tgtEl>
                                        <p:attrNameLst>
                                          <p:attrName>style.visibility</p:attrName>
                                        </p:attrNameLst>
                                      </p:cBhvr>
                                      <p:to>
                                        <p:strVal val="visible"/>
                                      </p:to>
                                    </p:set>
                                    <p:animEffect transition="in" filter="fade">
                                      <p:cBhvr>
                                        <p:cTn id="57" dur="500"/>
                                        <p:tgtEl>
                                          <p:spTgt spid="17410">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51"/>
                                        </p:tgtEl>
                                        <p:attrNameLst>
                                          <p:attrName>style.visibility</p:attrName>
                                        </p:attrNameLst>
                                      </p:cBhvr>
                                      <p:to>
                                        <p:strVal val="visible"/>
                                      </p:to>
                                    </p:set>
                                    <p:animEffect transition="in" filter="fade">
                                      <p:cBhvr>
                                        <p:cTn id="62" dur="500"/>
                                        <p:tgtEl>
                                          <p:spTgt spid="20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fade">
                                      <p:cBhvr>
                                        <p:cTn id="67" dur="500"/>
                                        <p:tgtEl>
                                          <p:spTgt spid="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1" end="1"/>
                                            </p:txEl>
                                          </p:spTgt>
                                        </p:tgtEl>
                                        <p:attrNameLst>
                                          <p:attrName>style.visibility</p:attrName>
                                        </p:attrNameLst>
                                      </p:cBhvr>
                                      <p:to>
                                        <p:strVal val="visible"/>
                                      </p:to>
                                    </p:set>
                                    <p:animEffect transition="in" filter="fade">
                                      <p:cBhvr>
                                        <p:cTn id="7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01050" cy="4773613"/>
          </a:xfrm>
        </p:spPr>
        <p:txBody>
          <a:bodyPr>
            <a:normAutofit fontScale="77500" lnSpcReduction="20000"/>
          </a:bodyPr>
          <a:lstStyle/>
          <a:p>
            <a:pPr marL="457200" lvl="1" indent="-457200"/>
            <a:r>
              <a:rPr lang="en-US" dirty="0" smtClean="0">
                <a:solidFill>
                  <a:schemeClr val="tx1">
                    <a:lumMod val="50000"/>
                  </a:schemeClr>
                </a:solidFill>
              </a:rPr>
              <a:t>Embedded, comparative case study: 6 PPLCs run by ILDs</a:t>
            </a:r>
          </a:p>
          <a:p>
            <a:pPr marL="857250" lvl="2" indent="-457200"/>
            <a:r>
              <a:rPr lang="en-US" sz="2200" dirty="0" smtClean="0">
                <a:solidFill>
                  <a:schemeClr val="tx1">
                    <a:lumMod val="50000"/>
                  </a:schemeClr>
                </a:solidFill>
              </a:rPr>
              <a:t>2 Elementary School Networks</a:t>
            </a:r>
          </a:p>
          <a:p>
            <a:pPr marL="857250" lvl="2" indent="-457200"/>
            <a:r>
              <a:rPr lang="en-US" sz="2200" dirty="0" smtClean="0">
                <a:solidFill>
                  <a:schemeClr val="tx1">
                    <a:lumMod val="50000"/>
                  </a:schemeClr>
                </a:solidFill>
              </a:rPr>
              <a:t>2 Middle School Networks</a:t>
            </a:r>
          </a:p>
          <a:p>
            <a:pPr marL="857250" lvl="2" indent="-457200"/>
            <a:r>
              <a:rPr lang="en-US" sz="2200" dirty="0">
                <a:solidFill>
                  <a:schemeClr val="tx1">
                    <a:lumMod val="50000"/>
                  </a:schemeClr>
                </a:solidFill>
              </a:rPr>
              <a:t>2</a:t>
            </a:r>
            <a:r>
              <a:rPr lang="en-US" sz="2200" dirty="0" smtClean="0">
                <a:solidFill>
                  <a:schemeClr val="tx1">
                    <a:lumMod val="50000"/>
                  </a:schemeClr>
                </a:solidFill>
              </a:rPr>
              <a:t> High School Networks</a:t>
            </a:r>
          </a:p>
          <a:p>
            <a:pPr marL="0" lvl="1" indent="0">
              <a:buNone/>
            </a:pPr>
            <a:endParaRPr lang="en-US" sz="900" dirty="0">
              <a:solidFill>
                <a:schemeClr val="tx1">
                  <a:lumMod val="50000"/>
                </a:schemeClr>
              </a:solidFill>
            </a:endParaRPr>
          </a:p>
          <a:p>
            <a:pPr marL="457200" lvl="1" indent="-457200"/>
            <a:r>
              <a:rPr lang="en-US" dirty="0" smtClean="0">
                <a:solidFill>
                  <a:schemeClr val="tx1">
                    <a:lumMod val="50000"/>
                  </a:schemeClr>
                </a:solidFill>
              </a:rPr>
              <a:t>Rigorous methods</a:t>
            </a:r>
          </a:p>
          <a:p>
            <a:pPr marL="857250" lvl="2" indent="-457200"/>
            <a:r>
              <a:rPr lang="en-US" sz="2200" dirty="0" smtClean="0">
                <a:solidFill>
                  <a:schemeClr val="tx1">
                    <a:lumMod val="50000"/>
                  </a:schemeClr>
                </a:solidFill>
              </a:rPr>
              <a:t>105 hours of real-time observations of 25 meetings (85%)</a:t>
            </a:r>
          </a:p>
          <a:p>
            <a:pPr marL="857250" lvl="2" indent="-457200"/>
            <a:r>
              <a:rPr lang="en-US" sz="2200" dirty="0" smtClean="0">
                <a:solidFill>
                  <a:schemeClr val="tx1">
                    <a:lumMod val="50000"/>
                  </a:schemeClr>
                </a:solidFill>
              </a:rPr>
              <a:t>In-depth interviews with ILDs, 16 principals, 31 other central office staff and support providers</a:t>
            </a:r>
          </a:p>
          <a:p>
            <a:pPr marL="857250" lvl="2" indent="-457200"/>
            <a:r>
              <a:rPr lang="en-US" sz="2200" dirty="0" smtClean="0">
                <a:solidFill>
                  <a:schemeClr val="tx1">
                    <a:lumMod val="50000"/>
                  </a:schemeClr>
                </a:solidFill>
              </a:rPr>
              <a:t>Document reviews</a:t>
            </a:r>
          </a:p>
          <a:p>
            <a:pPr marL="857250" lvl="2" indent="-457200"/>
            <a:endParaRPr lang="en-US" sz="900" dirty="0" smtClean="0">
              <a:solidFill>
                <a:schemeClr val="tx1">
                  <a:lumMod val="50000"/>
                </a:schemeClr>
              </a:solidFill>
            </a:endParaRPr>
          </a:p>
          <a:p>
            <a:pPr marL="457200" lvl="1" indent="-457200"/>
            <a:r>
              <a:rPr lang="en-US" dirty="0" smtClean="0">
                <a:solidFill>
                  <a:schemeClr val="tx1">
                    <a:lumMod val="50000"/>
                  </a:schemeClr>
                </a:solidFill>
              </a:rPr>
              <a:t>Conceptual Framework: Communities of practice </a:t>
            </a:r>
          </a:p>
          <a:p>
            <a:pPr marL="0" lvl="1" indent="0">
              <a:buNone/>
            </a:pPr>
            <a:r>
              <a:rPr lang="en-US" sz="1900" dirty="0">
                <a:solidFill>
                  <a:schemeClr val="tx1">
                    <a:lumMod val="50000"/>
                  </a:schemeClr>
                </a:solidFill>
              </a:rPr>
              <a:t> </a:t>
            </a:r>
            <a:r>
              <a:rPr lang="en-US" sz="1900" dirty="0" smtClean="0">
                <a:solidFill>
                  <a:schemeClr val="tx1">
                    <a:lumMod val="50000"/>
                  </a:schemeClr>
                </a:solidFill>
              </a:rPr>
              <a:t>       (e.g., Lave &amp; Wenger, 1991; </a:t>
            </a:r>
            <a:r>
              <a:rPr lang="en-US" sz="1900" dirty="0" err="1" smtClean="0">
                <a:solidFill>
                  <a:schemeClr val="tx1">
                    <a:lumMod val="50000"/>
                  </a:schemeClr>
                </a:solidFill>
              </a:rPr>
              <a:t>Rogoff</a:t>
            </a:r>
            <a:r>
              <a:rPr lang="en-US" sz="1900" dirty="0" smtClean="0">
                <a:solidFill>
                  <a:schemeClr val="tx1">
                    <a:lumMod val="50000"/>
                  </a:schemeClr>
                </a:solidFill>
              </a:rPr>
              <a:t>, et al., 1995)</a:t>
            </a:r>
          </a:p>
          <a:p>
            <a:pPr marL="457200" lvl="1" indent="-457200"/>
            <a:endParaRPr lang="en-US" sz="900" dirty="0" smtClean="0">
              <a:solidFill>
                <a:schemeClr val="tx1">
                  <a:lumMod val="50000"/>
                </a:schemeClr>
              </a:solidFill>
            </a:endParaRPr>
          </a:p>
          <a:p>
            <a:pPr marL="457200" lvl="1" indent="-457200"/>
            <a:r>
              <a:rPr lang="en-US" dirty="0" smtClean="0">
                <a:solidFill>
                  <a:schemeClr val="tx1">
                    <a:lumMod val="50000"/>
                  </a:schemeClr>
                </a:solidFill>
              </a:rPr>
              <a:t>Indicators of results</a:t>
            </a:r>
          </a:p>
          <a:p>
            <a:pPr marL="857250" lvl="2" indent="-457200"/>
            <a:r>
              <a:rPr lang="en-US" dirty="0" smtClean="0">
                <a:solidFill>
                  <a:schemeClr val="tx1">
                    <a:lumMod val="50000"/>
                  </a:schemeClr>
                </a:solidFill>
              </a:rPr>
              <a:t>Researchers observations</a:t>
            </a:r>
          </a:p>
          <a:p>
            <a:pPr marL="857250" lvl="2" indent="-457200"/>
            <a:r>
              <a:rPr lang="en-US" dirty="0">
                <a:solidFill>
                  <a:schemeClr val="tx1">
                    <a:lumMod val="50000"/>
                  </a:schemeClr>
                </a:solidFill>
              </a:rPr>
              <a:t>T</a:t>
            </a:r>
            <a:r>
              <a:rPr lang="en-US" dirty="0" smtClean="0">
                <a:solidFill>
                  <a:schemeClr val="tx1">
                    <a:lumMod val="50000"/>
                  </a:schemeClr>
                </a:solidFill>
              </a:rPr>
              <a:t>riangulated reports</a:t>
            </a:r>
          </a:p>
          <a:p>
            <a:pPr marL="857250" lvl="2" indent="-457200"/>
            <a:r>
              <a:rPr lang="en-US" dirty="0">
                <a:solidFill>
                  <a:schemeClr val="tx1">
                    <a:lumMod val="50000"/>
                  </a:schemeClr>
                </a:solidFill>
              </a:rPr>
              <a:t>C</a:t>
            </a:r>
            <a:r>
              <a:rPr lang="en-US" dirty="0" smtClean="0">
                <a:solidFill>
                  <a:schemeClr val="tx1">
                    <a:lumMod val="50000"/>
                  </a:schemeClr>
                </a:solidFill>
              </a:rPr>
              <a:t>onsistency with conceptual framework</a:t>
            </a:r>
          </a:p>
          <a:p>
            <a:pPr marL="457200" lvl="1" indent="-457200"/>
            <a:endParaRPr lang="en-US" dirty="0" smtClean="0"/>
          </a:p>
          <a:p>
            <a:pPr marL="457200" lvl="1" indent="-457200"/>
            <a:endParaRPr lang="en-US" dirty="0" smtClean="0"/>
          </a:p>
          <a:p>
            <a:pPr marL="0" lvl="1" indent="0">
              <a:buNone/>
            </a:pPr>
            <a:endParaRPr lang="en-US" dirty="0" smtClean="0"/>
          </a:p>
          <a:p>
            <a:pPr marL="0" lvl="1" indent="0">
              <a:buNone/>
            </a:pPr>
            <a:endParaRPr lang="en-US" dirty="0" smtClean="0"/>
          </a:p>
          <a:p>
            <a:pPr lvl="1"/>
            <a:endParaRPr lang="en-US" dirty="0" smtClean="0"/>
          </a:p>
          <a:p>
            <a:pPr lvl="1"/>
            <a:endParaRPr lang="en-US" dirty="0" smtClean="0"/>
          </a:p>
          <a:p>
            <a:pPr marL="0" indent="0">
              <a:buNone/>
            </a:pPr>
            <a:endParaRPr lang="en-US" dirty="0"/>
          </a:p>
        </p:txBody>
      </p:sp>
      <p:sp>
        <p:nvSpPr>
          <p:cNvPr id="2" name="Title 1"/>
          <p:cNvSpPr>
            <a:spLocks noGrp="1"/>
          </p:cNvSpPr>
          <p:nvPr>
            <p:ph type="title"/>
          </p:nvPr>
        </p:nvSpPr>
        <p:spPr>
          <a:xfrm>
            <a:off x="457200" y="0"/>
            <a:ext cx="8229600" cy="1143000"/>
          </a:xfrm>
        </p:spPr>
        <p:txBody>
          <a:bodyPr/>
          <a:lstStyle/>
          <a:p>
            <a:pPr algn="ctr"/>
            <a:r>
              <a:rPr lang="en-US" sz="4000" b="1" dirty="0" smtClean="0"/>
              <a:t>Our Study</a:t>
            </a:r>
            <a:endParaRPr lang="en-US" sz="4000" b="1" dirty="0"/>
          </a:p>
        </p:txBody>
      </p:sp>
      <p:pic>
        <p:nvPicPr>
          <p:cNvPr id="4" name="Picture 3"/>
          <p:cNvPicPr>
            <a:picLocks noChangeAspect="1"/>
          </p:cNvPicPr>
          <p:nvPr/>
        </p:nvPicPr>
        <p:blipFill>
          <a:blip r:embed="rId3"/>
          <a:stretch>
            <a:fillRect/>
          </a:stretch>
        </p:blipFill>
        <p:spPr>
          <a:xfrm>
            <a:off x="6765290" y="5353649"/>
            <a:ext cx="2011680" cy="677509"/>
          </a:xfrm>
          <a:prstGeom prst="rect">
            <a:avLst/>
          </a:prstGeom>
        </p:spPr>
      </p:pic>
    </p:spTree>
    <p:extLst>
      <p:ext uri="{BB962C8B-B14F-4D97-AF65-F5344CB8AC3E}">
        <p14:creationId xmlns:p14="http://schemas.microsoft.com/office/powerpoint/2010/main" val="1511528615"/>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500"/>
                                        <p:tgtEl>
                                          <p:spTgt spid="3">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fade">
                                      <p:cBhvr>
                                        <p:cTn id="57" dur="500"/>
                                        <p:tgtEl>
                                          <p:spTgt spid="3">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6" end="16"/>
                                            </p:txEl>
                                          </p:spTgt>
                                        </p:tgtEl>
                                        <p:attrNameLst>
                                          <p:attrName>style.visibility</p:attrName>
                                        </p:attrNameLst>
                                      </p:cBhvr>
                                      <p:to>
                                        <p:strVal val="visible"/>
                                      </p:to>
                                    </p:set>
                                    <p:animEffect transition="in" filter="fade">
                                      <p:cBhvr>
                                        <p:cTn id="6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544630"/>
            <a:ext cx="5429250" cy="4762778"/>
          </a:xfrm>
        </p:spPr>
        <p:txBody>
          <a:bodyPr>
            <a:normAutofit fontScale="85000" lnSpcReduction="10000"/>
          </a:bodyPr>
          <a:lstStyle/>
          <a:p>
            <a:pPr>
              <a:spcBef>
                <a:spcPts val="0"/>
              </a:spcBef>
            </a:pPr>
            <a:r>
              <a:rPr lang="en-US" dirty="0" smtClean="0">
                <a:solidFill>
                  <a:schemeClr val="tx1">
                    <a:lumMod val="50000"/>
                  </a:schemeClr>
                </a:solidFill>
              </a:rPr>
              <a:t>Repurposed principal meetings</a:t>
            </a:r>
          </a:p>
          <a:p>
            <a:pPr>
              <a:spcBef>
                <a:spcPts val="0"/>
              </a:spcBef>
            </a:pPr>
            <a:endParaRPr lang="en-US" dirty="0" smtClean="0">
              <a:solidFill>
                <a:schemeClr val="tx1">
                  <a:lumMod val="50000"/>
                </a:schemeClr>
              </a:solidFill>
            </a:endParaRPr>
          </a:p>
          <a:p>
            <a:pPr>
              <a:spcBef>
                <a:spcPts val="0"/>
              </a:spcBef>
            </a:pPr>
            <a:r>
              <a:rPr lang="en-US" dirty="0" smtClean="0">
                <a:solidFill>
                  <a:schemeClr val="tx1">
                    <a:lumMod val="50000"/>
                  </a:schemeClr>
                </a:solidFill>
              </a:rPr>
              <a:t>Twice monthly PPLC sessions</a:t>
            </a:r>
          </a:p>
          <a:p>
            <a:pPr>
              <a:spcBef>
                <a:spcPts val="0"/>
              </a:spcBef>
            </a:pPr>
            <a:endParaRPr lang="en-US" dirty="0" smtClean="0">
              <a:solidFill>
                <a:schemeClr val="tx1">
                  <a:lumMod val="50000"/>
                </a:schemeClr>
              </a:solidFill>
            </a:endParaRPr>
          </a:p>
          <a:p>
            <a:pPr>
              <a:spcBef>
                <a:spcPts val="0"/>
              </a:spcBef>
            </a:pPr>
            <a:r>
              <a:rPr lang="en-US" dirty="0" smtClean="0">
                <a:solidFill>
                  <a:schemeClr val="tx1">
                    <a:lumMod val="50000"/>
                  </a:schemeClr>
                </a:solidFill>
              </a:rPr>
              <a:t>9-18 principals/group</a:t>
            </a:r>
          </a:p>
          <a:p>
            <a:pPr>
              <a:spcBef>
                <a:spcPts val="0"/>
              </a:spcBef>
            </a:pPr>
            <a:endParaRPr lang="en-US" dirty="0" smtClean="0">
              <a:solidFill>
                <a:schemeClr val="tx1">
                  <a:lumMod val="50000"/>
                </a:schemeClr>
              </a:solidFill>
            </a:endParaRPr>
          </a:p>
          <a:p>
            <a:pPr>
              <a:spcBef>
                <a:spcPts val="0"/>
              </a:spcBef>
            </a:pPr>
            <a:r>
              <a:rPr lang="en-US" dirty="0" smtClean="0">
                <a:solidFill>
                  <a:schemeClr val="tx1">
                    <a:lumMod val="50000"/>
                  </a:schemeClr>
                </a:solidFill>
              </a:rPr>
              <a:t>Grade-level focus</a:t>
            </a:r>
          </a:p>
          <a:p>
            <a:pPr>
              <a:spcBef>
                <a:spcPts val="0"/>
              </a:spcBef>
            </a:pPr>
            <a:endParaRPr lang="en-US" dirty="0" smtClean="0">
              <a:solidFill>
                <a:schemeClr val="tx1">
                  <a:lumMod val="50000"/>
                </a:schemeClr>
              </a:solidFill>
            </a:endParaRPr>
          </a:p>
          <a:p>
            <a:pPr>
              <a:spcBef>
                <a:spcPts val="0"/>
              </a:spcBef>
            </a:pPr>
            <a:r>
              <a:rPr lang="en-US" dirty="0" smtClean="0">
                <a:solidFill>
                  <a:schemeClr val="tx1">
                    <a:lumMod val="50000"/>
                  </a:schemeClr>
                </a:solidFill>
              </a:rPr>
              <a:t>Clear charge </a:t>
            </a:r>
          </a:p>
          <a:p>
            <a:pPr marL="0" indent="0">
              <a:spcBef>
                <a:spcPts val="0"/>
              </a:spcBef>
              <a:buNone/>
            </a:pPr>
            <a:r>
              <a:rPr lang="en-US" dirty="0">
                <a:solidFill>
                  <a:schemeClr val="tx1">
                    <a:lumMod val="50000"/>
                  </a:schemeClr>
                </a:solidFill>
              </a:rPr>
              <a:t> </a:t>
            </a:r>
            <a:r>
              <a:rPr lang="en-US" dirty="0" smtClean="0">
                <a:solidFill>
                  <a:schemeClr val="tx1">
                    <a:lumMod val="50000"/>
                  </a:schemeClr>
                </a:solidFill>
              </a:rPr>
              <a:t>  to support </a:t>
            </a:r>
          </a:p>
          <a:p>
            <a:pPr marL="0" indent="0">
              <a:spcBef>
                <a:spcPts val="0"/>
              </a:spcBef>
              <a:buNone/>
            </a:pPr>
            <a:r>
              <a:rPr lang="en-US" dirty="0">
                <a:solidFill>
                  <a:schemeClr val="tx1">
                    <a:lumMod val="50000"/>
                  </a:schemeClr>
                </a:solidFill>
              </a:rPr>
              <a:t> </a:t>
            </a:r>
            <a:r>
              <a:rPr lang="en-US" dirty="0" smtClean="0">
                <a:solidFill>
                  <a:schemeClr val="tx1">
                    <a:lumMod val="50000"/>
                  </a:schemeClr>
                </a:solidFill>
              </a:rPr>
              <a:t>  principal learning </a:t>
            </a:r>
          </a:p>
          <a:p>
            <a:pPr marL="0" indent="0">
              <a:spcBef>
                <a:spcPts val="0"/>
              </a:spcBef>
              <a:buNone/>
            </a:pPr>
            <a:r>
              <a:rPr lang="en-US" dirty="0">
                <a:solidFill>
                  <a:schemeClr val="tx1">
                    <a:lumMod val="50000"/>
                  </a:schemeClr>
                </a:solidFill>
              </a:rPr>
              <a:t> </a:t>
            </a:r>
            <a:r>
              <a:rPr lang="en-US" dirty="0" smtClean="0">
                <a:solidFill>
                  <a:schemeClr val="tx1">
                    <a:lumMod val="50000"/>
                  </a:schemeClr>
                </a:solidFill>
              </a:rPr>
              <a:t>  for instructional leadership</a:t>
            </a:r>
          </a:p>
        </p:txBody>
      </p:sp>
      <p:sp>
        <p:nvSpPr>
          <p:cNvPr id="2" name="Title 1"/>
          <p:cNvSpPr>
            <a:spLocks noGrp="1"/>
          </p:cNvSpPr>
          <p:nvPr>
            <p:ph type="title"/>
          </p:nvPr>
        </p:nvSpPr>
        <p:spPr>
          <a:xfrm>
            <a:off x="457200" y="7682"/>
            <a:ext cx="8229600" cy="1143000"/>
          </a:xfrm>
        </p:spPr>
        <p:txBody>
          <a:bodyPr/>
          <a:lstStyle/>
          <a:p>
            <a:pPr algn="ctr"/>
            <a:r>
              <a:rPr lang="en-US" sz="2000" b="1" dirty="0" smtClean="0"/>
              <a:t>Findings</a:t>
            </a:r>
            <a:r>
              <a:rPr lang="en-US" b="1" dirty="0" smtClean="0"/>
              <a:t/>
            </a:r>
            <a:br>
              <a:rPr lang="en-US" b="1" dirty="0" smtClean="0"/>
            </a:br>
            <a:r>
              <a:rPr lang="en-US" b="1" dirty="0" smtClean="0"/>
              <a:t>Designed for Learning</a:t>
            </a:r>
            <a:endParaRPr lang="en-US" b="1" dirty="0"/>
          </a:p>
        </p:txBody>
      </p:sp>
      <p:pic>
        <p:nvPicPr>
          <p:cNvPr id="3074" name="Picture 2" descr="https://encrypted-tbn0.gstatic.com/images?q=tbn:ANd9GcQxRQczgsy-8OK3lLmhu2kYRmGkwLWByQGvj_HgAny0YTDMV8XY"/>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2973" l="0" r="100000"/>
                    </a14:imgEffect>
                  </a14:imgLayer>
                </a14:imgProps>
              </a:ext>
              <a:ext uri="{28A0092B-C50C-407E-A947-70E740481C1C}">
                <a14:useLocalDpi xmlns:a14="http://schemas.microsoft.com/office/drawing/2010/main" val="0"/>
              </a:ext>
            </a:extLst>
          </a:blip>
          <a:srcRect/>
          <a:stretch>
            <a:fillRect/>
          </a:stretch>
        </p:blipFill>
        <p:spPr bwMode="auto">
          <a:xfrm>
            <a:off x="5196584" y="2921658"/>
            <a:ext cx="3251157" cy="220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667845"/>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2"/>
            <a:ext cx="8229600" cy="1143000"/>
          </a:xfrm>
        </p:spPr>
        <p:txBody>
          <a:bodyPr/>
          <a:lstStyle/>
          <a:p>
            <a:pPr algn="ctr"/>
            <a:r>
              <a:rPr lang="en-US" sz="2000" b="1" dirty="0" smtClean="0"/>
              <a:t>Findings</a:t>
            </a:r>
            <a:r>
              <a:rPr lang="en-US" b="1" dirty="0" smtClean="0"/>
              <a:t/>
            </a:r>
            <a:br>
              <a:rPr lang="en-US" b="1" dirty="0" smtClean="0"/>
            </a:br>
            <a:r>
              <a:rPr lang="en-US" b="1" dirty="0" smtClean="0"/>
              <a:t>Designed for Learning</a:t>
            </a:r>
            <a:endParaRPr lang="en-US" b="1" dirty="0"/>
          </a:p>
        </p:txBody>
      </p:sp>
      <p:sp>
        <p:nvSpPr>
          <p:cNvPr id="9" name="TextBox 8"/>
          <p:cNvSpPr txBox="1"/>
          <p:nvPr/>
        </p:nvSpPr>
        <p:spPr>
          <a:xfrm>
            <a:off x="3592171" y="1454985"/>
            <a:ext cx="5185813" cy="31700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t>“… within their groups of schools, [ILDs] bring the principals together twice a month at least. They create a professional learning community where the schools are actually networking with each other. And they’re in each other’s schools, observing each other’s practice, giving each other feedback, engaging in professional development together… And over time, that is supposed to be a leveraging strategy to raise student achievement. </a:t>
            </a:r>
            <a:endParaRPr lang="en-US" sz="2000" dirty="0"/>
          </a:p>
        </p:txBody>
      </p:sp>
      <p:sp>
        <p:nvSpPr>
          <p:cNvPr id="10" name="TextBox 9"/>
          <p:cNvSpPr txBox="1"/>
          <p:nvPr/>
        </p:nvSpPr>
        <p:spPr>
          <a:xfrm>
            <a:off x="2470387" y="3332422"/>
            <a:ext cx="4475347" cy="258532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t>“…meetings </a:t>
            </a:r>
            <a:r>
              <a:rPr lang="en-US" sz="2400" dirty="0"/>
              <a:t>are designed to develop individual principals’ capacity as well as the capacity of the group of principals as their own professional learning community</a:t>
            </a:r>
            <a:r>
              <a:rPr lang="en-US" sz="2400" dirty="0" smtClean="0"/>
              <a:t>.”</a:t>
            </a:r>
            <a:endParaRPr lang="en-US" sz="2400" dirty="0"/>
          </a:p>
          <a:p>
            <a:endParaRPr lang="en-US" dirty="0"/>
          </a:p>
        </p:txBody>
      </p:sp>
      <p:sp>
        <p:nvSpPr>
          <p:cNvPr id="11" name="TextBox 10"/>
          <p:cNvSpPr txBox="1"/>
          <p:nvPr/>
        </p:nvSpPr>
        <p:spPr>
          <a:xfrm>
            <a:off x="912013" y="1454985"/>
            <a:ext cx="4057650" cy="31700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t>“… principals participate every two weeks in professional development activities led by [their supervisors].  </a:t>
            </a:r>
          </a:p>
          <a:p>
            <a:r>
              <a:rPr lang="en-US" sz="2000" dirty="0" smtClean="0"/>
              <a:t>These activities are grounded in a cycle of inquiry, with principals analyzing data... </a:t>
            </a:r>
            <a:r>
              <a:rPr lang="en-US" sz="2000" dirty="0" smtClean="0"/>
              <a:t>learning </a:t>
            </a:r>
            <a:r>
              <a:rPr lang="en-US" sz="2000" dirty="0" smtClean="0"/>
              <a:t>about effective instructional practices, and  working with their peers to develop strategies for accelerating student achievement….” </a:t>
            </a:r>
            <a:endParaRPr lang="en-US" sz="2000" dirty="0"/>
          </a:p>
        </p:txBody>
      </p:sp>
      <p:pic>
        <p:nvPicPr>
          <p:cNvPr id="12" name="Picture 2" descr="C:\Users\mihonig\Downloads\4.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2444" y="1281246"/>
            <a:ext cx="792087" cy="7920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mihonig\Downloads\4.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2050" y="3137662"/>
            <a:ext cx="792087" cy="7920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mihonig\Downloads\4.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1257" y="1296466"/>
            <a:ext cx="792087" cy="79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332937"/>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4736465"/>
              </p:ext>
            </p:extLst>
          </p:nvPr>
        </p:nvGraphicFramePr>
        <p:xfrm>
          <a:off x="267815" y="1589385"/>
          <a:ext cx="8686800" cy="4047920"/>
        </p:xfrm>
        <a:graphic>
          <a:graphicData uri="http://schemas.openxmlformats.org/drawingml/2006/table">
            <a:tbl>
              <a:tblPr firstRow="1" bandRow="1">
                <a:tableStyleId>{5C22544A-7EE6-4342-B048-85BDC9FD1C3A}</a:tableStyleId>
              </a:tblPr>
              <a:tblGrid>
                <a:gridCol w="796290"/>
                <a:gridCol w="1845945"/>
                <a:gridCol w="2569845"/>
                <a:gridCol w="1571203"/>
                <a:gridCol w="1903517"/>
              </a:tblGrid>
              <a:tr h="468241">
                <a:tc gridSpan="4">
                  <a:txBody>
                    <a:bodyPr/>
                    <a:lstStyle/>
                    <a:p>
                      <a:pPr algn="ctr"/>
                      <a:r>
                        <a:rPr lang="en-US" sz="2800" dirty="0" smtClean="0"/>
                        <a:t>Indicators</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sz="2800" dirty="0" smtClean="0"/>
                        <a:t>ILD Role</a:t>
                      </a:r>
                      <a:endParaRPr lang="en-US" sz="2800" dirty="0"/>
                    </a:p>
                  </a:txBody>
                  <a:tcPr/>
                </a:tc>
              </a:tr>
              <a:tr h="1074200">
                <a:tc>
                  <a:txBody>
                    <a:bodyPr/>
                    <a:lstStyle/>
                    <a:p>
                      <a:pPr algn="ctr"/>
                      <a:r>
                        <a:rPr lang="en-US" sz="1800" b="1" dirty="0" smtClean="0"/>
                        <a:t>PPLC</a:t>
                      </a:r>
                      <a:endParaRPr lang="en-US" sz="1800" b="1" dirty="0"/>
                    </a:p>
                  </a:txBody>
                  <a:tcPr/>
                </a:tc>
                <a:tc>
                  <a:txBody>
                    <a:bodyPr/>
                    <a:lstStyle/>
                    <a:p>
                      <a:pPr algn="ctr"/>
                      <a:r>
                        <a:rPr lang="en-US" sz="1800" b="1" dirty="0" smtClean="0"/>
                        <a:t>Obs.</a:t>
                      </a:r>
                      <a:r>
                        <a:rPr lang="en-US" sz="1800" b="1" baseline="0" dirty="0" smtClean="0"/>
                        <a:t> of Principal Engagement in Meetings</a:t>
                      </a:r>
                      <a:endParaRPr lang="en-US" sz="1800" b="1" dirty="0"/>
                    </a:p>
                  </a:txBody>
                  <a:tcPr/>
                </a:tc>
                <a:tc>
                  <a:txBody>
                    <a:bodyPr/>
                    <a:lstStyle/>
                    <a:p>
                      <a:pPr algn="ctr"/>
                      <a:r>
                        <a:rPr lang="en-US" sz="1800" b="1" dirty="0" smtClean="0"/>
                        <a:t>Obs. of Principal Engagement in Challenging IL Activities over Time</a:t>
                      </a:r>
                      <a:endParaRPr lang="en-US" sz="1800" b="1" dirty="0"/>
                    </a:p>
                  </a:txBody>
                  <a:tcPr/>
                </a:tc>
                <a:tc>
                  <a:txBody>
                    <a:bodyPr/>
                    <a:lstStyle/>
                    <a:p>
                      <a:pPr algn="ctr"/>
                      <a:r>
                        <a:rPr lang="en-US" sz="1800" b="1" dirty="0" smtClean="0"/>
                        <a:t>Principal </a:t>
                      </a:r>
                      <a:r>
                        <a:rPr lang="en-US" sz="1800" b="1" baseline="0" dirty="0" smtClean="0"/>
                        <a:t> Reports of Meeting Value</a:t>
                      </a:r>
                      <a:endParaRPr lang="en-US" sz="1800" b="1" dirty="0"/>
                    </a:p>
                  </a:txBody>
                  <a:tcPr/>
                </a:tc>
                <a:tc>
                  <a:txBody>
                    <a:bodyPr/>
                    <a:lstStyle/>
                    <a:p>
                      <a:pPr algn="ctr"/>
                      <a:r>
                        <a:rPr lang="en-US" sz="1800" b="1" dirty="0" smtClean="0"/>
                        <a:t>Consistency with Teaching</a:t>
                      </a:r>
                      <a:r>
                        <a:rPr lang="en-US" sz="1800" b="1" baseline="0" dirty="0" smtClean="0"/>
                        <a:t> Practices</a:t>
                      </a:r>
                      <a:endParaRPr lang="en-US" sz="1800" b="1" dirty="0"/>
                    </a:p>
                  </a:txBody>
                  <a:tcPr/>
                </a:tc>
              </a:tr>
              <a:tr h="402380">
                <a:tc>
                  <a:txBody>
                    <a:bodyPr/>
                    <a:lstStyle/>
                    <a:p>
                      <a:r>
                        <a:rPr lang="en-US" dirty="0" smtClean="0">
                          <a:solidFill>
                            <a:schemeClr val="tx1">
                              <a:lumMod val="50000"/>
                            </a:schemeClr>
                          </a:solidFill>
                        </a:rPr>
                        <a:t>1</a:t>
                      </a:r>
                      <a:endParaRPr lang="en-US" dirty="0">
                        <a:solidFill>
                          <a:schemeClr val="tx1">
                            <a:lumMod val="50000"/>
                          </a:schemeClr>
                        </a:solidFill>
                      </a:endParaRPr>
                    </a:p>
                  </a:txBody>
                  <a:tcPr anchor="ctr">
                    <a:solidFill>
                      <a:srgbClr val="92D050"/>
                    </a:solidFill>
                  </a:tcPr>
                </a:tc>
                <a:tc>
                  <a:txBody>
                    <a:bodyPr/>
                    <a:lstStyle/>
                    <a:p>
                      <a:r>
                        <a:rPr lang="en-US" dirty="0" smtClean="0">
                          <a:solidFill>
                            <a:schemeClr val="tx1">
                              <a:lumMod val="50000"/>
                            </a:schemeClr>
                          </a:solidFill>
                        </a:rPr>
                        <a:t>High</a:t>
                      </a:r>
                      <a:endParaRPr lang="en-US" dirty="0">
                        <a:solidFill>
                          <a:schemeClr val="tx1">
                            <a:lumMod val="50000"/>
                          </a:schemeClr>
                        </a:solidFill>
                      </a:endParaRPr>
                    </a:p>
                  </a:txBody>
                  <a:tcPr anchor="ctr">
                    <a:solidFill>
                      <a:srgbClr val="92D050"/>
                    </a:solidFill>
                  </a:tcPr>
                </a:tc>
                <a:tc>
                  <a:txBody>
                    <a:bodyPr/>
                    <a:lstStyle/>
                    <a:p>
                      <a:r>
                        <a:rPr lang="en-US" dirty="0" smtClean="0">
                          <a:solidFill>
                            <a:schemeClr val="tx1">
                              <a:lumMod val="50000"/>
                            </a:schemeClr>
                          </a:solidFill>
                        </a:rPr>
                        <a:t>           Challenging</a:t>
                      </a:r>
                      <a:endParaRPr lang="en-US" dirty="0">
                        <a:solidFill>
                          <a:schemeClr val="tx1">
                            <a:lumMod val="50000"/>
                          </a:schemeClr>
                        </a:solidFill>
                      </a:endParaRPr>
                    </a:p>
                  </a:txBody>
                  <a:tcPr anchor="ctr">
                    <a:solidFill>
                      <a:srgbClr val="92D050"/>
                    </a:solidFill>
                  </a:tcPr>
                </a:tc>
                <a:tc>
                  <a:txBody>
                    <a:bodyPr/>
                    <a:lstStyle/>
                    <a:p>
                      <a:r>
                        <a:rPr lang="en-US" dirty="0" smtClean="0">
                          <a:solidFill>
                            <a:schemeClr val="tx1">
                              <a:lumMod val="50000"/>
                            </a:schemeClr>
                          </a:solidFill>
                        </a:rPr>
                        <a:t>Mixed</a:t>
                      </a:r>
                      <a:endParaRPr lang="en-US" dirty="0">
                        <a:solidFill>
                          <a:schemeClr val="tx1">
                            <a:lumMod val="50000"/>
                          </a:schemeClr>
                        </a:solidFill>
                      </a:endParaRPr>
                    </a:p>
                  </a:txBody>
                  <a:tcPr anchor="ctr">
                    <a:solidFill>
                      <a:srgbClr val="92D050"/>
                    </a:solidFill>
                  </a:tcPr>
                </a:tc>
                <a:tc>
                  <a:txBody>
                    <a:bodyPr/>
                    <a:lstStyle/>
                    <a:p>
                      <a:r>
                        <a:rPr lang="en-US" dirty="0" smtClean="0">
                          <a:solidFill>
                            <a:schemeClr val="tx1">
                              <a:lumMod val="50000"/>
                            </a:schemeClr>
                          </a:solidFill>
                        </a:rPr>
                        <a:t>Consistent</a:t>
                      </a:r>
                      <a:endParaRPr lang="en-US" dirty="0">
                        <a:solidFill>
                          <a:schemeClr val="tx1">
                            <a:lumMod val="50000"/>
                          </a:schemeClr>
                        </a:solidFill>
                      </a:endParaRPr>
                    </a:p>
                  </a:txBody>
                  <a:tcPr anchor="ctr">
                    <a:solidFill>
                      <a:srgbClr val="92D050"/>
                    </a:solidFill>
                  </a:tcPr>
                </a:tc>
              </a:tr>
              <a:tr h="402380">
                <a:tc>
                  <a:txBody>
                    <a:bodyPr/>
                    <a:lstStyle/>
                    <a:p>
                      <a:r>
                        <a:rPr lang="en-US" dirty="0" smtClean="0">
                          <a:solidFill>
                            <a:schemeClr val="tx1">
                              <a:lumMod val="50000"/>
                            </a:schemeClr>
                          </a:solidFill>
                        </a:rPr>
                        <a:t>2</a:t>
                      </a:r>
                      <a:endParaRPr lang="en-US" dirty="0">
                        <a:solidFill>
                          <a:schemeClr val="tx1">
                            <a:lumMod val="50000"/>
                          </a:schemeClr>
                        </a:solidFill>
                      </a:endParaRPr>
                    </a:p>
                  </a:txBody>
                  <a:tcPr anchor="ctr">
                    <a:solidFill>
                      <a:srgbClr val="92D050"/>
                    </a:solidFill>
                  </a:tcPr>
                </a:tc>
                <a:tc>
                  <a:txBody>
                    <a:bodyPr/>
                    <a:lstStyle/>
                    <a:p>
                      <a:r>
                        <a:rPr lang="en-US" dirty="0" smtClean="0">
                          <a:solidFill>
                            <a:schemeClr val="tx1">
                              <a:lumMod val="50000"/>
                            </a:schemeClr>
                          </a:solidFill>
                        </a:rPr>
                        <a:t>High</a:t>
                      </a:r>
                      <a:endParaRPr lang="en-US" dirty="0">
                        <a:solidFill>
                          <a:schemeClr val="tx1">
                            <a:lumMod val="50000"/>
                          </a:schemeClr>
                        </a:solidFill>
                      </a:endParaRPr>
                    </a:p>
                  </a:txBody>
                  <a:tcPr anchor="ctr">
                    <a:solidFill>
                      <a:srgbClr val="92D050"/>
                    </a:solidFill>
                  </a:tcPr>
                </a:tc>
                <a:tc>
                  <a:txBody>
                    <a:bodyPr/>
                    <a:lstStyle/>
                    <a:p>
                      <a:r>
                        <a:rPr lang="en-US" dirty="0" smtClean="0">
                          <a:solidFill>
                            <a:schemeClr val="tx1">
                              <a:lumMod val="50000"/>
                            </a:schemeClr>
                          </a:solidFill>
                        </a:rPr>
                        <a:t>         </a:t>
                      </a:r>
                      <a:r>
                        <a:rPr lang="en-US" baseline="0" dirty="0" smtClean="0">
                          <a:solidFill>
                            <a:schemeClr val="tx1">
                              <a:lumMod val="50000"/>
                            </a:schemeClr>
                          </a:solidFill>
                        </a:rPr>
                        <a:t>  </a:t>
                      </a:r>
                      <a:r>
                        <a:rPr lang="en-US" dirty="0" smtClean="0">
                          <a:solidFill>
                            <a:schemeClr val="tx1">
                              <a:lumMod val="50000"/>
                            </a:schemeClr>
                          </a:solidFill>
                        </a:rPr>
                        <a:t>Challenging</a:t>
                      </a:r>
                      <a:endParaRPr lang="en-US" dirty="0">
                        <a:solidFill>
                          <a:schemeClr val="tx1">
                            <a:lumMod val="50000"/>
                          </a:schemeClr>
                        </a:solidFill>
                      </a:endParaRPr>
                    </a:p>
                  </a:txBody>
                  <a:tcPr anchor="ctr">
                    <a:solidFill>
                      <a:srgbClr val="92D050"/>
                    </a:solidFill>
                  </a:tcPr>
                </a:tc>
                <a:tc>
                  <a:txBody>
                    <a:bodyPr/>
                    <a:lstStyle/>
                    <a:p>
                      <a:r>
                        <a:rPr lang="en-US" dirty="0" smtClean="0">
                          <a:solidFill>
                            <a:schemeClr val="tx1">
                              <a:lumMod val="50000"/>
                            </a:schemeClr>
                          </a:solidFill>
                        </a:rPr>
                        <a:t>High</a:t>
                      </a:r>
                      <a:endParaRPr lang="en-US" dirty="0">
                        <a:solidFill>
                          <a:schemeClr val="tx1">
                            <a:lumMod val="50000"/>
                          </a:schemeClr>
                        </a:solidFill>
                      </a:endParaRPr>
                    </a:p>
                  </a:txBody>
                  <a:tcPr anchor="ctr">
                    <a:solidFill>
                      <a:srgbClr val="92D050"/>
                    </a:solidFill>
                  </a:tcPr>
                </a:tc>
                <a:tc>
                  <a:txBody>
                    <a:bodyPr/>
                    <a:lstStyle/>
                    <a:p>
                      <a:r>
                        <a:rPr lang="en-US" dirty="0" smtClean="0">
                          <a:solidFill>
                            <a:schemeClr val="tx1">
                              <a:lumMod val="50000"/>
                            </a:schemeClr>
                          </a:solidFill>
                        </a:rPr>
                        <a:t>Consistent</a:t>
                      </a:r>
                      <a:endParaRPr lang="en-US" dirty="0">
                        <a:solidFill>
                          <a:schemeClr val="tx1">
                            <a:lumMod val="50000"/>
                          </a:schemeClr>
                        </a:solidFill>
                      </a:endParaRPr>
                    </a:p>
                  </a:txBody>
                  <a:tcPr anchor="ctr">
                    <a:solidFill>
                      <a:srgbClr val="92D050"/>
                    </a:solidFill>
                  </a:tcPr>
                </a:tc>
              </a:tr>
              <a:tr h="402380">
                <a:tc>
                  <a:txBody>
                    <a:bodyPr/>
                    <a:lstStyle/>
                    <a:p>
                      <a:r>
                        <a:rPr lang="en-US" dirty="0" smtClean="0">
                          <a:solidFill>
                            <a:schemeClr val="tx1">
                              <a:lumMod val="50000"/>
                            </a:schemeClr>
                          </a:solidFill>
                        </a:rPr>
                        <a:t>3</a:t>
                      </a:r>
                      <a:endParaRPr lang="en-US" dirty="0">
                        <a:solidFill>
                          <a:schemeClr val="tx1">
                            <a:lumMod val="50000"/>
                          </a:schemeClr>
                        </a:solidFill>
                      </a:endParaRPr>
                    </a:p>
                  </a:txBody>
                  <a:tcPr anchor="ctr">
                    <a:solidFill>
                      <a:schemeClr val="tx2">
                        <a:lumMod val="60000"/>
                        <a:lumOff val="40000"/>
                      </a:schemeClr>
                    </a:solidFill>
                  </a:tcPr>
                </a:tc>
                <a:tc>
                  <a:txBody>
                    <a:bodyPr/>
                    <a:lstStyle/>
                    <a:p>
                      <a:r>
                        <a:rPr lang="en-US" dirty="0" smtClean="0">
                          <a:solidFill>
                            <a:schemeClr val="tx1">
                              <a:lumMod val="50000"/>
                            </a:schemeClr>
                          </a:solidFill>
                        </a:rPr>
                        <a:t>High</a:t>
                      </a:r>
                      <a:endParaRPr lang="en-US" dirty="0">
                        <a:solidFill>
                          <a:schemeClr val="tx1">
                            <a:lumMod val="50000"/>
                          </a:schemeClr>
                        </a:solidFill>
                      </a:endParaRPr>
                    </a:p>
                  </a:txBody>
                  <a:tcPr anchor="ctr">
                    <a:solidFill>
                      <a:schemeClr val="tx2">
                        <a:lumMod val="60000"/>
                        <a:lumOff val="40000"/>
                      </a:schemeClr>
                    </a:solidFill>
                  </a:tcPr>
                </a:tc>
                <a:tc>
                  <a:txBody>
                    <a:bodyPr/>
                    <a:lstStyle/>
                    <a:p>
                      <a:r>
                        <a:rPr lang="en-US" dirty="0" smtClean="0">
                          <a:solidFill>
                            <a:schemeClr val="tx1">
                              <a:lumMod val="50000"/>
                            </a:schemeClr>
                          </a:solidFill>
                        </a:rPr>
                        <a:t>           Challenging</a:t>
                      </a:r>
                      <a:endParaRPr lang="en-US" dirty="0">
                        <a:solidFill>
                          <a:schemeClr val="tx1">
                            <a:lumMod val="50000"/>
                          </a:schemeClr>
                        </a:solidFill>
                      </a:endParaRPr>
                    </a:p>
                  </a:txBody>
                  <a:tcPr anchor="ctr">
                    <a:solidFill>
                      <a:schemeClr val="tx2">
                        <a:lumMod val="60000"/>
                        <a:lumOff val="40000"/>
                      </a:schemeClr>
                    </a:solidFill>
                  </a:tcPr>
                </a:tc>
                <a:tc>
                  <a:txBody>
                    <a:bodyPr/>
                    <a:lstStyle/>
                    <a:p>
                      <a:r>
                        <a:rPr lang="en-US" dirty="0" smtClean="0">
                          <a:solidFill>
                            <a:schemeClr val="tx1">
                              <a:lumMod val="50000"/>
                            </a:schemeClr>
                          </a:solidFill>
                        </a:rPr>
                        <a:t>Mixed</a:t>
                      </a:r>
                      <a:endParaRPr lang="en-US" dirty="0">
                        <a:solidFill>
                          <a:schemeClr val="tx1">
                            <a:lumMod val="50000"/>
                          </a:schemeClr>
                        </a:solidFill>
                      </a:endParaRPr>
                    </a:p>
                  </a:txBody>
                  <a:tcPr anchor="ctr">
                    <a:solidFill>
                      <a:schemeClr val="tx2">
                        <a:lumMod val="60000"/>
                        <a:lumOff val="40000"/>
                      </a:schemeClr>
                    </a:solidFill>
                  </a:tcPr>
                </a:tc>
                <a:tc>
                  <a:txBody>
                    <a:bodyPr/>
                    <a:lstStyle/>
                    <a:p>
                      <a:r>
                        <a:rPr lang="en-US" dirty="0" smtClean="0">
                          <a:solidFill>
                            <a:schemeClr val="tx1">
                              <a:lumMod val="50000"/>
                            </a:schemeClr>
                          </a:solidFill>
                        </a:rPr>
                        <a:t>Occasional</a:t>
                      </a:r>
                      <a:endParaRPr lang="en-US" dirty="0">
                        <a:solidFill>
                          <a:schemeClr val="tx1">
                            <a:lumMod val="50000"/>
                          </a:schemeClr>
                        </a:solidFill>
                      </a:endParaRPr>
                    </a:p>
                  </a:txBody>
                  <a:tcPr anchor="ctr">
                    <a:solidFill>
                      <a:schemeClr val="tx2">
                        <a:lumMod val="60000"/>
                        <a:lumOff val="40000"/>
                      </a:schemeClr>
                    </a:solidFill>
                  </a:tcPr>
                </a:tc>
              </a:tr>
              <a:tr h="402380">
                <a:tc>
                  <a:txBody>
                    <a:bodyPr/>
                    <a:lstStyle/>
                    <a:p>
                      <a:r>
                        <a:rPr lang="en-US" dirty="0" smtClean="0">
                          <a:solidFill>
                            <a:schemeClr val="tx1">
                              <a:lumMod val="50000"/>
                            </a:schemeClr>
                          </a:solidFill>
                        </a:rPr>
                        <a:t>4</a:t>
                      </a:r>
                      <a:endParaRPr lang="en-US" dirty="0">
                        <a:solidFill>
                          <a:schemeClr val="tx1">
                            <a:lumMod val="50000"/>
                          </a:schemeClr>
                        </a:solidFill>
                      </a:endParaRPr>
                    </a:p>
                  </a:txBody>
                  <a:tcPr anchor="ctr">
                    <a:solidFill>
                      <a:schemeClr val="tx2">
                        <a:lumMod val="60000"/>
                        <a:lumOff val="40000"/>
                      </a:schemeClr>
                    </a:solidFill>
                  </a:tcPr>
                </a:tc>
                <a:tc>
                  <a:txBody>
                    <a:bodyPr/>
                    <a:lstStyle/>
                    <a:p>
                      <a:r>
                        <a:rPr lang="en-US" dirty="0" smtClean="0">
                          <a:solidFill>
                            <a:schemeClr val="tx1">
                              <a:lumMod val="50000"/>
                            </a:schemeClr>
                          </a:solidFill>
                        </a:rPr>
                        <a:t>High</a:t>
                      </a:r>
                      <a:endParaRPr lang="en-US" dirty="0">
                        <a:solidFill>
                          <a:schemeClr val="tx1">
                            <a:lumMod val="50000"/>
                          </a:schemeClr>
                        </a:solidFill>
                      </a:endParaRPr>
                    </a:p>
                  </a:txBody>
                  <a:tcPr anchor="ctr">
                    <a:solidFill>
                      <a:schemeClr val="tx2">
                        <a:lumMod val="60000"/>
                        <a:lumOff val="40000"/>
                      </a:schemeClr>
                    </a:solidFill>
                  </a:tcPr>
                </a:tc>
                <a:tc>
                  <a:txBody>
                    <a:bodyPr/>
                    <a:lstStyle/>
                    <a:p>
                      <a:r>
                        <a:rPr lang="en-US" dirty="0" smtClean="0">
                          <a:solidFill>
                            <a:schemeClr val="tx1">
                              <a:lumMod val="50000"/>
                            </a:schemeClr>
                          </a:solidFill>
                        </a:rPr>
                        <a:t>           Challenging</a:t>
                      </a:r>
                      <a:endParaRPr lang="en-US" dirty="0">
                        <a:solidFill>
                          <a:schemeClr val="tx1">
                            <a:lumMod val="50000"/>
                          </a:schemeClr>
                        </a:solidFill>
                      </a:endParaRPr>
                    </a:p>
                  </a:txBody>
                  <a:tcPr anchor="ctr">
                    <a:solidFill>
                      <a:schemeClr val="tx2">
                        <a:lumMod val="60000"/>
                        <a:lumOff val="40000"/>
                      </a:schemeClr>
                    </a:solidFill>
                  </a:tcPr>
                </a:tc>
                <a:tc>
                  <a:txBody>
                    <a:bodyPr/>
                    <a:lstStyle/>
                    <a:p>
                      <a:r>
                        <a:rPr lang="en-US" dirty="0" smtClean="0">
                          <a:solidFill>
                            <a:schemeClr val="tx1">
                              <a:lumMod val="50000"/>
                            </a:schemeClr>
                          </a:solidFill>
                        </a:rPr>
                        <a:t>Mixed</a:t>
                      </a:r>
                      <a:endParaRPr lang="en-US" dirty="0">
                        <a:solidFill>
                          <a:schemeClr val="tx1">
                            <a:lumMod val="50000"/>
                          </a:schemeClr>
                        </a:solidFill>
                      </a:endParaRPr>
                    </a:p>
                  </a:txBody>
                  <a:tcPr anchor="ctr">
                    <a:solidFill>
                      <a:schemeClr val="tx2">
                        <a:lumMod val="60000"/>
                        <a:lumOff val="40000"/>
                      </a:schemeClr>
                    </a:solidFill>
                  </a:tcPr>
                </a:tc>
                <a:tc>
                  <a:txBody>
                    <a:bodyPr/>
                    <a:lstStyle/>
                    <a:p>
                      <a:r>
                        <a:rPr lang="en-US" dirty="0" smtClean="0">
                          <a:solidFill>
                            <a:schemeClr val="tx1">
                              <a:lumMod val="50000"/>
                            </a:schemeClr>
                          </a:solidFill>
                        </a:rPr>
                        <a:t>Occasional</a:t>
                      </a:r>
                      <a:endParaRPr lang="en-US" dirty="0">
                        <a:solidFill>
                          <a:schemeClr val="tx1">
                            <a:lumMod val="50000"/>
                          </a:schemeClr>
                        </a:solidFill>
                      </a:endParaRPr>
                    </a:p>
                  </a:txBody>
                  <a:tcPr anchor="ctr">
                    <a:solidFill>
                      <a:schemeClr val="tx2">
                        <a:lumMod val="60000"/>
                        <a:lumOff val="40000"/>
                      </a:schemeClr>
                    </a:solidFill>
                  </a:tcPr>
                </a:tc>
              </a:tr>
              <a:tr h="285275">
                <a:tc>
                  <a:txBody>
                    <a:bodyPr/>
                    <a:lstStyle/>
                    <a:p>
                      <a:r>
                        <a:rPr lang="en-US" dirty="0" smtClean="0">
                          <a:solidFill>
                            <a:schemeClr val="tx1">
                              <a:lumMod val="50000"/>
                            </a:schemeClr>
                          </a:solidFill>
                        </a:rPr>
                        <a:t>5</a:t>
                      </a:r>
                      <a:endParaRPr lang="en-US" dirty="0">
                        <a:solidFill>
                          <a:schemeClr val="tx1">
                            <a:lumMod val="50000"/>
                          </a:schemeClr>
                        </a:solidFill>
                      </a:endParaRPr>
                    </a:p>
                  </a:txBody>
                  <a:tcPr anchor="ctr">
                    <a:solidFill>
                      <a:schemeClr val="bg2">
                        <a:lumMod val="40000"/>
                        <a:lumOff val="60000"/>
                      </a:schemeClr>
                    </a:solidFill>
                  </a:tcPr>
                </a:tc>
                <a:tc>
                  <a:txBody>
                    <a:bodyPr/>
                    <a:lstStyle/>
                    <a:p>
                      <a:r>
                        <a:rPr lang="en-US" dirty="0" smtClean="0">
                          <a:solidFill>
                            <a:schemeClr val="tx1">
                              <a:lumMod val="50000"/>
                            </a:schemeClr>
                          </a:solidFill>
                        </a:rPr>
                        <a:t>Low</a:t>
                      </a:r>
                      <a:endParaRPr lang="en-US" dirty="0">
                        <a:solidFill>
                          <a:schemeClr val="tx1">
                            <a:lumMod val="50000"/>
                          </a:schemeClr>
                        </a:solidFill>
                      </a:endParaRPr>
                    </a:p>
                  </a:txBody>
                  <a:tcPr anchor="ctr">
                    <a:solidFill>
                      <a:schemeClr val="bg2">
                        <a:lumMod val="40000"/>
                        <a:lumOff val="60000"/>
                      </a:schemeClr>
                    </a:solidFill>
                  </a:tcPr>
                </a:tc>
                <a:tc>
                  <a:txBody>
                    <a:bodyPr/>
                    <a:lstStyle/>
                    <a:p>
                      <a:r>
                        <a:rPr lang="en-US" dirty="0" smtClean="0">
                          <a:solidFill>
                            <a:schemeClr val="tx1">
                              <a:lumMod val="50000"/>
                            </a:schemeClr>
                          </a:solidFill>
                        </a:rPr>
                        <a:t>           Challenging</a:t>
                      </a:r>
                      <a:endParaRPr lang="en-US" dirty="0">
                        <a:solidFill>
                          <a:schemeClr val="tx1">
                            <a:lumMod val="50000"/>
                          </a:schemeClr>
                        </a:solidFill>
                      </a:endParaRPr>
                    </a:p>
                  </a:txBody>
                  <a:tcPr anchor="ctr">
                    <a:solidFill>
                      <a:schemeClr val="bg2">
                        <a:lumMod val="40000"/>
                        <a:lumOff val="60000"/>
                      </a:schemeClr>
                    </a:solidFill>
                  </a:tcPr>
                </a:tc>
                <a:tc>
                  <a:txBody>
                    <a:bodyPr/>
                    <a:lstStyle/>
                    <a:p>
                      <a:r>
                        <a:rPr lang="en-US" dirty="0" smtClean="0">
                          <a:solidFill>
                            <a:schemeClr val="tx1">
                              <a:lumMod val="50000"/>
                            </a:schemeClr>
                          </a:solidFill>
                        </a:rPr>
                        <a:t>Low</a:t>
                      </a:r>
                      <a:endParaRPr lang="en-US" dirty="0">
                        <a:solidFill>
                          <a:schemeClr val="tx1">
                            <a:lumMod val="50000"/>
                          </a:schemeClr>
                        </a:solidFill>
                      </a:endParaRPr>
                    </a:p>
                  </a:txBody>
                  <a:tcPr anchor="ctr">
                    <a:solidFill>
                      <a:schemeClr val="bg2">
                        <a:lumMod val="40000"/>
                        <a:lumOff val="60000"/>
                      </a:schemeClr>
                    </a:solidFill>
                  </a:tcPr>
                </a:tc>
                <a:tc>
                  <a:txBody>
                    <a:bodyPr/>
                    <a:lstStyle/>
                    <a:p>
                      <a:r>
                        <a:rPr lang="en-US" dirty="0" smtClean="0">
                          <a:solidFill>
                            <a:schemeClr val="tx1">
                              <a:lumMod val="50000"/>
                            </a:schemeClr>
                          </a:solidFill>
                        </a:rPr>
                        <a:t>Rare/Inconsistent</a:t>
                      </a:r>
                      <a:endParaRPr lang="en-US" dirty="0">
                        <a:solidFill>
                          <a:schemeClr val="tx1">
                            <a:lumMod val="50000"/>
                          </a:schemeClr>
                        </a:solidFill>
                      </a:endParaRPr>
                    </a:p>
                  </a:txBody>
                  <a:tcPr anchor="ctr">
                    <a:solidFill>
                      <a:schemeClr val="bg2">
                        <a:lumMod val="40000"/>
                        <a:lumOff val="60000"/>
                      </a:schemeClr>
                    </a:solidFill>
                  </a:tcPr>
                </a:tc>
              </a:tr>
              <a:tr h="330224">
                <a:tc>
                  <a:txBody>
                    <a:bodyPr/>
                    <a:lstStyle/>
                    <a:p>
                      <a:r>
                        <a:rPr lang="en-US" dirty="0" smtClean="0">
                          <a:solidFill>
                            <a:schemeClr val="tx1">
                              <a:lumMod val="50000"/>
                            </a:schemeClr>
                          </a:solidFill>
                        </a:rPr>
                        <a:t>6</a:t>
                      </a:r>
                      <a:endParaRPr lang="en-US" dirty="0">
                        <a:solidFill>
                          <a:schemeClr val="tx1">
                            <a:lumMod val="50000"/>
                          </a:schemeClr>
                        </a:solidFill>
                      </a:endParaRPr>
                    </a:p>
                  </a:txBody>
                  <a:tcPr anchor="ctr">
                    <a:solidFill>
                      <a:schemeClr val="bg2">
                        <a:lumMod val="40000"/>
                        <a:lumOff val="60000"/>
                      </a:schemeClr>
                    </a:solidFill>
                  </a:tcPr>
                </a:tc>
                <a:tc>
                  <a:txBody>
                    <a:bodyPr/>
                    <a:lstStyle/>
                    <a:p>
                      <a:r>
                        <a:rPr lang="en-US" dirty="0" smtClean="0">
                          <a:solidFill>
                            <a:schemeClr val="tx1">
                              <a:lumMod val="50000"/>
                            </a:schemeClr>
                          </a:solidFill>
                        </a:rPr>
                        <a:t>Low</a:t>
                      </a:r>
                      <a:endParaRPr lang="en-US" dirty="0">
                        <a:solidFill>
                          <a:schemeClr val="tx1">
                            <a:lumMod val="50000"/>
                          </a:schemeClr>
                        </a:solidFill>
                      </a:endParaRPr>
                    </a:p>
                  </a:txBody>
                  <a:tcPr anchor="ctr">
                    <a:solidFill>
                      <a:schemeClr val="bg2">
                        <a:lumMod val="40000"/>
                        <a:lumOff val="60000"/>
                      </a:schemeClr>
                    </a:solidFill>
                  </a:tcPr>
                </a:tc>
                <a:tc>
                  <a:txBody>
                    <a:bodyPr/>
                    <a:lstStyle/>
                    <a:p>
                      <a:r>
                        <a:rPr lang="en-US" dirty="0" smtClean="0">
                          <a:solidFill>
                            <a:schemeClr val="tx1">
                              <a:lumMod val="50000"/>
                            </a:schemeClr>
                          </a:solidFill>
                        </a:rPr>
                        <a:t>           Challenging</a:t>
                      </a:r>
                      <a:endParaRPr lang="en-US" dirty="0">
                        <a:solidFill>
                          <a:schemeClr val="tx1">
                            <a:lumMod val="50000"/>
                          </a:schemeClr>
                        </a:solidFill>
                      </a:endParaRPr>
                    </a:p>
                  </a:txBody>
                  <a:tcPr anchor="ctr">
                    <a:solidFill>
                      <a:schemeClr val="bg2">
                        <a:lumMod val="40000"/>
                        <a:lumOff val="60000"/>
                      </a:schemeClr>
                    </a:solidFill>
                  </a:tcPr>
                </a:tc>
                <a:tc>
                  <a:txBody>
                    <a:bodyPr/>
                    <a:lstStyle/>
                    <a:p>
                      <a:r>
                        <a:rPr lang="en-US" dirty="0" smtClean="0">
                          <a:solidFill>
                            <a:schemeClr val="tx1">
                              <a:lumMod val="50000"/>
                            </a:schemeClr>
                          </a:solidFill>
                        </a:rPr>
                        <a:t>Low</a:t>
                      </a:r>
                      <a:endParaRPr lang="en-US" dirty="0">
                        <a:solidFill>
                          <a:schemeClr val="tx1">
                            <a:lumMod val="50000"/>
                          </a:schemeClr>
                        </a:solidFill>
                      </a:endParaRPr>
                    </a:p>
                  </a:txBody>
                  <a:tcPr anchor="ctr">
                    <a:solidFill>
                      <a:schemeClr val="bg2">
                        <a:lumMod val="40000"/>
                        <a:lumOff val="60000"/>
                      </a:schemeClr>
                    </a:solidFill>
                  </a:tcPr>
                </a:tc>
                <a:tc>
                  <a:txBody>
                    <a:bodyPr/>
                    <a:lstStyle/>
                    <a:p>
                      <a:r>
                        <a:rPr lang="en-US" dirty="0" smtClean="0">
                          <a:solidFill>
                            <a:schemeClr val="tx1">
                              <a:lumMod val="50000"/>
                            </a:schemeClr>
                          </a:solidFill>
                        </a:rPr>
                        <a:t>Rare/Inconsistent</a:t>
                      </a:r>
                      <a:endParaRPr lang="en-US" dirty="0">
                        <a:solidFill>
                          <a:schemeClr val="tx1">
                            <a:lumMod val="50000"/>
                          </a:schemeClr>
                        </a:solidFill>
                      </a:endParaRPr>
                    </a:p>
                  </a:txBody>
                  <a:tcPr anchor="ctr">
                    <a:solidFill>
                      <a:schemeClr val="bg2">
                        <a:lumMod val="40000"/>
                        <a:lumOff val="60000"/>
                      </a:schemeClr>
                    </a:solidFill>
                  </a:tcPr>
                </a:tc>
              </a:tr>
            </a:tbl>
          </a:graphicData>
        </a:graphic>
      </p:graphicFrame>
      <p:sp>
        <p:nvSpPr>
          <p:cNvPr id="2" name="Title 1"/>
          <p:cNvSpPr>
            <a:spLocks noGrp="1"/>
          </p:cNvSpPr>
          <p:nvPr>
            <p:ph type="title"/>
          </p:nvPr>
        </p:nvSpPr>
        <p:spPr>
          <a:xfrm>
            <a:off x="457200" y="31116"/>
            <a:ext cx="8229600" cy="1143000"/>
          </a:xfrm>
        </p:spPr>
        <p:txBody>
          <a:bodyPr/>
          <a:lstStyle/>
          <a:p>
            <a:pPr algn="ctr"/>
            <a:r>
              <a:rPr lang="en-US" sz="2000" b="1" dirty="0" smtClean="0"/>
              <a:t>Findings</a:t>
            </a:r>
            <a:r>
              <a:rPr lang="en-US" b="1" dirty="0" smtClean="0"/>
              <a:t/>
            </a:r>
            <a:br>
              <a:rPr lang="en-US" b="1" dirty="0" smtClean="0"/>
            </a:br>
            <a:r>
              <a:rPr lang="en-US" b="1" dirty="0" smtClean="0"/>
              <a:t>Differences in Outcomes </a:t>
            </a:r>
            <a:endParaRPr lang="en-US" b="1" dirty="0"/>
          </a:p>
        </p:txBody>
      </p:sp>
      <p:pic>
        <p:nvPicPr>
          <p:cNvPr id="1028" name="Picture 4" descr="http://thepoliticalclimate.files.wordpress.com/2011/01/arr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515" y="4142901"/>
            <a:ext cx="246489" cy="3242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2.gstatic.com/images?q=tbn:ANd9GcTKL-mqmpOIFMOm8-NuemKWBNIFBz77HWJX4uKe2qK_KROY0LJ1"/>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2041" r="100000"/>
                    </a14:imgEffect>
                  </a14:imgLayer>
                </a14:imgProps>
              </a:ext>
              <a:ext uri="{28A0092B-C50C-407E-A947-70E740481C1C}">
                <a14:useLocalDpi xmlns:a14="http://schemas.microsoft.com/office/drawing/2010/main" val="0"/>
              </a:ext>
            </a:extLst>
          </a:blip>
          <a:srcRect/>
          <a:stretch>
            <a:fillRect/>
          </a:stretch>
        </p:blipFill>
        <p:spPr bwMode="auto">
          <a:xfrm>
            <a:off x="3194587" y="3324310"/>
            <a:ext cx="246345" cy="3242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encrypted-tbn2.gstatic.com/images?q=tbn:ANd9GcTKL-mqmpOIFMOm8-NuemKWBNIFBz77HWJX4uKe2qK_KROY0LJ1"/>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2041" r="100000"/>
                    </a14:imgEffect>
                  </a14:imgLayer>
                </a14:imgProps>
              </a:ext>
              <a:ext uri="{28A0092B-C50C-407E-A947-70E740481C1C}">
                <a14:useLocalDpi xmlns:a14="http://schemas.microsoft.com/office/drawing/2010/main" val="0"/>
              </a:ext>
            </a:extLst>
          </a:blip>
          <a:srcRect/>
          <a:stretch>
            <a:fillRect/>
          </a:stretch>
        </p:blipFill>
        <p:spPr bwMode="auto">
          <a:xfrm>
            <a:off x="3194587" y="3715137"/>
            <a:ext cx="246345" cy="3242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thepoliticalclimate.files.wordpress.com/2011/01/arr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515" y="4526878"/>
            <a:ext cx="246489" cy="3242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thepoliticalclimate.files.wordpress.com/2011/01/arr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515" y="5300274"/>
            <a:ext cx="246489" cy="3242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thepoliticalclimate.files.wordpress.com/2011/01/arr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443" y="4912665"/>
            <a:ext cx="246489" cy="32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155772"/>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p:cNvGraphicFramePr>
            <a:graphicFrameLocks noGrp="1"/>
          </p:cNvGraphicFramePr>
          <p:nvPr>
            <p:ph idx="1"/>
            <p:extLst>
              <p:ext uri="{D42A27DB-BD31-4B8C-83A1-F6EECF244321}">
                <p14:modId xmlns:p14="http://schemas.microsoft.com/office/powerpoint/2010/main" val="3961078100"/>
              </p:ext>
            </p:extLst>
          </p:nvPr>
        </p:nvGraphicFramePr>
        <p:xfrm>
          <a:off x="1644790" y="1604854"/>
          <a:ext cx="5693335" cy="4447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114363"/>
            <a:ext cx="8229600" cy="1143000"/>
          </a:xfrm>
        </p:spPr>
        <p:txBody>
          <a:bodyPr/>
          <a:lstStyle/>
          <a:p>
            <a:pPr algn="ctr"/>
            <a:r>
              <a:rPr lang="en-US" sz="2000" b="1" dirty="0" smtClean="0"/>
              <a:t>Findings</a:t>
            </a:r>
            <a:r>
              <a:rPr lang="en-US" b="1" dirty="0"/>
              <a:t/>
            </a:r>
            <a:br>
              <a:rPr lang="en-US" b="1" dirty="0"/>
            </a:br>
            <a:r>
              <a:rPr lang="en-US" b="1" dirty="0" smtClean="0"/>
              <a:t>High-leverage Teaching Moves </a:t>
            </a:r>
            <a:endParaRPr lang="en-US" dirty="0"/>
          </a:p>
        </p:txBody>
      </p:sp>
    </p:spTree>
    <p:extLst>
      <p:ext uri="{BB962C8B-B14F-4D97-AF65-F5344CB8AC3E}">
        <p14:creationId xmlns:p14="http://schemas.microsoft.com/office/powerpoint/2010/main" val="1496136799"/>
      </p:ext>
    </p:extLst>
  </p:cSld>
  <p:clrMapOvr>
    <a:masterClrMapping/>
  </p:clrMapOvr>
  <mc:AlternateContent xmlns:mc="http://schemas.openxmlformats.org/markup-compatibility/2006" xmlns:p14="http://schemas.microsoft.com/office/powerpoint/2010/main">
    <mc:Choice Requires="p14">
      <p:transition spd="slow" p14:dur="1500">
        <p14:reveal thruBlk="1"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3D845AD-ACC5-D94A-89CA-4BBDB974C8C8}"/>
                                            </p:graphicEl>
                                          </p:spTgt>
                                        </p:tgtEl>
                                        <p:attrNameLst>
                                          <p:attrName>style.visibility</p:attrName>
                                        </p:attrNameLst>
                                      </p:cBhvr>
                                      <p:to>
                                        <p:strVal val="visible"/>
                                      </p:to>
                                    </p:set>
                                    <p:animEffect transition="in" filter="fade">
                                      <p:cBhvr>
                                        <p:cTn id="7" dur="500"/>
                                        <p:tgtEl>
                                          <p:spTgt spid="5">
                                            <p:graphicEl>
                                              <a:dgm id="{33D845AD-ACC5-D94A-89CA-4BBDB974C8C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BDBBC3E-26D5-9842-A717-32EB14B84376}"/>
                                            </p:graphicEl>
                                          </p:spTgt>
                                        </p:tgtEl>
                                        <p:attrNameLst>
                                          <p:attrName>style.visibility</p:attrName>
                                        </p:attrNameLst>
                                      </p:cBhvr>
                                      <p:to>
                                        <p:strVal val="visible"/>
                                      </p:to>
                                    </p:set>
                                    <p:animEffect transition="in" filter="fade">
                                      <p:cBhvr>
                                        <p:cTn id="12" dur="500"/>
                                        <p:tgtEl>
                                          <p:spTgt spid="5">
                                            <p:graphicEl>
                                              <a:dgm id="{1BDBBC3E-26D5-9842-A717-32EB14B8437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C80ACEE-8037-954E-9AB6-7F0E9E7D8BA6}"/>
                                            </p:graphicEl>
                                          </p:spTgt>
                                        </p:tgtEl>
                                        <p:attrNameLst>
                                          <p:attrName>style.visibility</p:attrName>
                                        </p:attrNameLst>
                                      </p:cBhvr>
                                      <p:to>
                                        <p:strVal val="visible"/>
                                      </p:to>
                                    </p:set>
                                    <p:animEffect transition="in" filter="fade">
                                      <p:cBhvr>
                                        <p:cTn id="17" dur="500"/>
                                        <p:tgtEl>
                                          <p:spTgt spid="5">
                                            <p:graphicEl>
                                              <a:dgm id="{7C80ACEE-8037-954E-9AB6-7F0E9E7D8BA6}"/>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6E121143-FE5B-7143-8E0D-4CABBE35151A}"/>
                                            </p:graphicEl>
                                          </p:spTgt>
                                        </p:tgtEl>
                                        <p:attrNameLst>
                                          <p:attrName>style.visibility</p:attrName>
                                        </p:attrNameLst>
                                      </p:cBhvr>
                                      <p:to>
                                        <p:strVal val="visible"/>
                                      </p:to>
                                    </p:set>
                                    <p:animEffect transition="in" filter="fade">
                                      <p:cBhvr>
                                        <p:cTn id="20" dur="500"/>
                                        <p:tgtEl>
                                          <p:spTgt spid="5">
                                            <p:graphicEl>
                                              <a:dgm id="{6E121143-FE5B-7143-8E0D-4CABBE35151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34EFBC04-1C87-8E45-A716-C2E53ACF7610}"/>
                                            </p:graphicEl>
                                          </p:spTgt>
                                        </p:tgtEl>
                                        <p:attrNameLst>
                                          <p:attrName>style.visibility</p:attrName>
                                        </p:attrNameLst>
                                      </p:cBhvr>
                                      <p:to>
                                        <p:strVal val="visible"/>
                                      </p:to>
                                    </p:set>
                                    <p:animEffect transition="in" filter="fade">
                                      <p:cBhvr>
                                        <p:cTn id="25" dur="500"/>
                                        <p:tgtEl>
                                          <p:spTgt spid="5">
                                            <p:graphicEl>
                                              <a:dgm id="{34EFBC04-1C87-8E45-A716-C2E53ACF7610}"/>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A151517E-5568-F44A-B4CA-7C3CFF5F96AE}"/>
                                            </p:graphicEl>
                                          </p:spTgt>
                                        </p:tgtEl>
                                        <p:attrNameLst>
                                          <p:attrName>style.visibility</p:attrName>
                                        </p:attrNameLst>
                                      </p:cBhvr>
                                      <p:to>
                                        <p:strVal val="visible"/>
                                      </p:to>
                                    </p:set>
                                    <p:animEffect transition="in" filter="fade">
                                      <p:cBhvr>
                                        <p:cTn id="28" dur="500"/>
                                        <p:tgtEl>
                                          <p:spTgt spid="5">
                                            <p:graphicEl>
                                              <a:dgm id="{A151517E-5568-F44A-B4CA-7C3CFF5F96A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CA524BD9-D583-4A4E-8290-F67C29F251FF}"/>
                                            </p:graphicEl>
                                          </p:spTgt>
                                        </p:tgtEl>
                                        <p:attrNameLst>
                                          <p:attrName>style.visibility</p:attrName>
                                        </p:attrNameLst>
                                      </p:cBhvr>
                                      <p:to>
                                        <p:strVal val="visible"/>
                                      </p:to>
                                    </p:set>
                                    <p:animEffect transition="in" filter="fade">
                                      <p:cBhvr>
                                        <p:cTn id="33" dur="500"/>
                                        <p:tgtEl>
                                          <p:spTgt spid="5">
                                            <p:graphicEl>
                                              <a:dgm id="{CA524BD9-D583-4A4E-8290-F67C29F251FF}"/>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48B717E4-E31A-684D-8543-C991DD3CC8F7}"/>
                                            </p:graphicEl>
                                          </p:spTgt>
                                        </p:tgtEl>
                                        <p:attrNameLst>
                                          <p:attrName>style.visibility</p:attrName>
                                        </p:attrNameLst>
                                      </p:cBhvr>
                                      <p:to>
                                        <p:strVal val="visible"/>
                                      </p:to>
                                    </p:set>
                                    <p:animEffect transition="in" filter="fade">
                                      <p:cBhvr>
                                        <p:cTn id="36" dur="500"/>
                                        <p:tgtEl>
                                          <p:spTgt spid="5">
                                            <p:graphicEl>
                                              <a:dgm id="{48B717E4-E31A-684D-8543-C991DD3CC8F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E1829F39-7C15-1249-9B7D-D01707F83978}"/>
                                            </p:graphicEl>
                                          </p:spTgt>
                                        </p:tgtEl>
                                        <p:attrNameLst>
                                          <p:attrName>style.visibility</p:attrName>
                                        </p:attrNameLst>
                                      </p:cBhvr>
                                      <p:to>
                                        <p:strVal val="visible"/>
                                      </p:to>
                                    </p:set>
                                    <p:animEffect transition="in" filter="fade">
                                      <p:cBhvr>
                                        <p:cTn id="41" dur="500"/>
                                        <p:tgtEl>
                                          <p:spTgt spid="5">
                                            <p:graphicEl>
                                              <a:dgm id="{E1829F39-7C15-1249-9B7D-D01707F83978}"/>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DF220EB9-576A-AB45-B263-DB6A375186E3}"/>
                                            </p:graphicEl>
                                          </p:spTgt>
                                        </p:tgtEl>
                                        <p:attrNameLst>
                                          <p:attrName>style.visibility</p:attrName>
                                        </p:attrNameLst>
                                      </p:cBhvr>
                                      <p:to>
                                        <p:strVal val="visible"/>
                                      </p:to>
                                    </p:set>
                                    <p:animEffect transition="in" filter="fade">
                                      <p:cBhvr>
                                        <p:cTn id="44" dur="500"/>
                                        <p:tgtEl>
                                          <p:spTgt spid="5">
                                            <p:graphicEl>
                                              <a:dgm id="{DF220EB9-576A-AB45-B263-DB6A375186E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4CF5917B-E4AB-5940-A433-42B5FB6396FE}"/>
                                            </p:graphicEl>
                                          </p:spTgt>
                                        </p:tgtEl>
                                        <p:attrNameLst>
                                          <p:attrName>style.visibility</p:attrName>
                                        </p:attrNameLst>
                                      </p:cBhvr>
                                      <p:to>
                                        <p:strVal val="visible"/>
                                      </p:to>
                                    </p:set>
                                    <p:animEffect transition="in" filter="fade">
                                      <p:cBhvr>
                                        <p:cTn id="47" dur="500"/>
                                        <p:tgtEl>
                                          <p:spTgt spid="5">
                                            <p:graphicEl>
                                              <a:dgm id="{4CF5917B-E4AB-5940-A433-42B5FB6396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DL2">
  <a:themeElements>
    <a:clrScheme name="DL2">
      <a:dk1>
        <a:srgbClr val="4A4D4F"/>
      </a:dk1>
      <a:lt1>
        <a:sysClr val="window" lastClr="FFFFFF"/>
      </a:lt1>
      <a:dk2>
        <a:srgbClr val="1F497D"/>
      </a:dk2>
      <a:lt2>
        <a:srgbClr val="A0263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DL2.thmx</Template>
  <TotalTime>7725</TotalTime>
  <Words>1197</Words>
  <Application>Microsoft Office PowerPoint</Application>
  <PresentationFormat>On-screen Show (4:3)</PresentationFormat>
  <Paragraphs>235</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DL2</vt:lpstr>
      <vt:lpstr>Central Office Leadership in  Principal Professional Learning Communities</vt:lpstr>
      <vt:lpstr>Context </vt:lpstr>
      <vt:lpstr>Outline</vt:lpstr>
      <vt:lpstr>Why CO-facilitated PPLCs?</vt:lpstr>
      <vt:lpstr>Our Study</vt:lpstr>
      <vt:lpstr>Findings Designed for Learning</vt:lpstr>
      <vt:lpstr>Findings Designed for Learning</vt:lpstr>
      <vt:lpstr>Findings Differences in Outcomes </vt:lpstr>
      <vt:lpstr>Findings High-leverage Teaching Moves </vt:lpstr>
      <vt:lpstr>Findings Teaching Practices Associated with Positive Results</vt:lpstr>
      <vt:lpstr>Findings Joint Work Moves</vt:lpstr>
      <vt:lpstr>Findings Teaching Practices Associated with Positive Results</vt:lpstr>
      <vt:lpstr>Findings Modeling</vt:lpstr>
      <vt:lpstr>Findings Teaching Practices…</vt:lpstr>
      <vt:lpstr>Findings: Teaching Practices…</vt:lpstr>
      <vt:lpstr>Findings Teaching by Brokering Resources</vt:lpstr>
      <vt:lpstr>Findings: Teaching by Brokering Resources</vt:lpstr>
      <vt:lpstr>Mediators of ILDs’ Work</vt:lpstr>
      <vt:lpstr>Implications</vt:lpstr>
      <vt:lpstr>Resources</vt:lpstr>
      <vt:lpstr>Central Office Leadership in  Principal Professional Learning Communities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Putnam</dc:creator>
  <cp:lastModifiedBy>MEREDITH I. HONIG</cp:lastModifiedBy>
  <cp:revision>244</cp:revision>
  <dcterms:created xsi:type="dcterms:W3CDTF">2014-03-19T17:23:28Z</dcterms:created>
  <dcterms:modified xsi:type="dcterms:W3CDTF">2014-09-16T17:11:23Z</dcterms:modified>
</cp:coreProperties>
</file>